
<file path=[Content_Types].xml><?xml version="1.0" encoding="utf-8"?>
<Types xmlns="http://schemas.openxmlformats.org/package/2006/content-types">
  <Override PartName="/ppt/slideMasters/slideMaster2.xml" ContentType="application/vnd.openxmlformats-officedocument.presentationml.slideMaster+xml"/>
  <Override PartName="/ppt/slideMasters/slideMaster3.xml" ContentType="application/vnd.openxmlformats-officedocument.presentationml.slideMaster+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 id="2147483660" r:id="rId3"/>
  </p:sldMasterIdLst>
  <p:notesMasterIdLst>
    <p:notesMasterId r:id="rId5"/>
  </p:notesMasterIdLst>
  <p:handoutMasterIdLst>
    <p:handoutMasterId r:id="rId6"/>
  </p:handoutMasterIdLst>
  <p:sldIdLst>
    <p:sldId id="287" r:id="rId4"/>
  </p:sldIdLst>
  <p:sldSz cx="30275213" cy="42803763"/>
  <p:notesSz cx="6858000" cy="9144000"/>
  <p:defaultText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3E9E5"/>
    <a:srgbClr val="EAEAEA"/>
    <a:srgbClr val="FF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9" autoAdjust="0"/>
    <p:restoredTop sz="94706" autoAdjust="0"/>
  </p:normalViewPr>
  <p:slideViewPr>
    <p:cSldViewPr snapToGrid="0" snapToObjects="1" showGuides="1">
      <p:cViewPr varScale="1">
        <p:scale>
          <a:sx n="16" d="100"/>
          <a:sy n="16" d="100"/>
        </p:scale>
        <p:origin x="-1926" y="-228"/>
      </p:cViewPr>
      <p:guideLst>
        <p:guide orient="horz" pos="3716"/>
        <p:guide orient="horz" pos="375"/>
        <p:guide orient="horz" pos="26214"/>
        <p:guide orient="horz"/>
        <p:guide pos="401"/>
        <p:guide pos="18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11/8/2011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‹Nr.›</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11/8/2011</a:t>
            </a:fld>
            <a:endParaRPr lang="en-US" dirty="0"/>
          </a:p>
        </p:txBody>
      </p:sp>
      <p:sp>
        <p:nvSpPr>
          <p:cNvPr id="4" name="Slide Image Placeholder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‹Nr.›</a:t>
            </a:fld>
            <a:endParaRPr lang="en-US" dirty="0"/>
          </a:p>
        </p:txBody>
      </p:sp>
    </p:spTree>
  </p:cSld>
  <p:clrMap bg1="lt1" tx1="dk1" bg2="lt2" tx2="dk2" accent1="accent1" accent2="accent2" accent3="accent3" accent4="accent4" accent5="accent5" accent6="accent6" hlink="hlink" folHlink="folHlink"/>
  <p:notesStyle>
    <a:lvl1pPr marL="0" algn="l" defTabSz="4298410" rtl="0" eaLnBrk="1" latinLnBrk="0" hangingPunct="1">
      <a:defRPr sz="5800" kern="1200">
        <a:solidFill>
          <a:schemeClr val="tx1"/>
        </a:solidFill>
        <a:latin typeface="+mn-lt"/>
        <a:ea typeface="+mn-ea"/>
        <a:cs typeface="+mn-cs"/>
      </a:defRPr>
    </a:lvl1pPr>
    <a:lvl2pPr marL="2149205" algn="l" defTabSz="4298410" rtl="0" eaLnBrk="1" latinLnBrk="0" hangingPunct="1">
      <a:defRPr sz="5800" kern="1200">
        <a:solidFill>
          <a:schemeClr val="tx1"/>
        </a:solidFill>
        <a:latin typeface="+mn-lt"/>
        <a:ea typeface="+mn-ea"/>
        <a:cs typeface="+mn-cs"/>
      </a:defRPr>
    </a:lvl2pPr>
    <a:lvl3pPr marL="4298410" algn="l" defTabSz="4298410" rtl="0" eaLnBrk="1" latinLnBrk="0" hangingPunct="1">
      <a:defRPr sz="5800" kern="1200">
        <a:solidFill>
          <a:schemeClr val="tx1"/>
        </a:solidFill>
        <a:latin typeface="+mn-lt"/>
        <a:ea typeface="+mn-ea"/>
        <a:cs typeface="+mn-cs"/>
      </a:defRPr>
    </a:lvl3pPr>
    <a:lvl4pPr marL="6447613" algn="l" defTabSz="4298410" rtl="0" eaLnBrk="1" latinLnBrk="0" hangingPunct="1">
      <a:defRPr sz="5800" kern="1200">
        <a:solidFill>
          <a:schemeClr val="tx1"/>
        </a:solidFill>
        <a:latin typeface="+mn-lt"/>
        <a:ea typeface="+mn-ea"/>
        <a:cs typeface="+mn-cs"/>
      </a:defRPr>
    </a:lvl4pPr>
    <a:lvl5pPr marL="8596817" algn="l" defTabSz="4298410" rtl="0" eaLnBrk="1" latinLnBrk="0" hangingPunct="1">
      <a:defRPr sz="5800" kern="1200">
        <a:solidFill>
          <a:schemeClr val="tx1"/>
        </a:solidFill>
        <a:latin typeface="+mn-lt"/>
        <a:ea typeface="+mn-ea"/>
        <a:cs typeface="+mn-cs"/>
      </a:defRPr>
    </a:lvl5pPr>
    <a:lvl6pPr marL="10746023" algn="l" defTabSz="4298410" rtl="0" eaLnBrk="1" latinLnBrk="0" hangingPunct="1">
      <a:defRPr sz="5800" kern="1200">
        <a:solidFill>
          <a:schemeClr val="tx1"/>
        </a:solidFill>
        <a:latin typeface="+mn-lt"/>
        <a:ea typeface="+mn-ea"/>
        <a:cs typeface="+mn-cs"/>
      </a:defRPr>
    </a:lvl6pPr>
    <a:lvl7pPr marL="12895229" algn="l" defTabSz="4298410" rtl="0" eaLnBrk="1" latinLnBrk="0" hangingPunct="1">
      <a:defRPr sz="5800" kern="1200">
        <a:solidFill>
          <a:schemeClr val="tx1"/>
        </a:solidFill>
        <a:latin typeface="+mn-lt"/>
        <a:ea typeface="+mn-ea"/>
        <a:cs typeface="+mn-cs"/>
      </a:defRPr>
    </a:lvl7pPr>
    <a:lvl8pPr marL="15044432" algn="l" defTabSz="4298410" rtl="0" eaLnBrk="1" latinLnBrk="0" hangingPunct="1">
      <a:defRPr sz="5800" kern="1200">
        <a:solidFill>
          <a:schemeClr val="tx1"/>
        </a:solidFill>
        <a:latin typeface="+mn-lt"/>
        <a:ea typeface="+mn-ea"/>
        <a:cs typeface="+mn-cs"/>
      </a:defRPr>
    </a:lvl8pPr>
    <a:lvl9pPr marL="17193637" algn="l" defTabSz="429841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92177" y="194449"/>
            <a:ext cx="22079798" cy="1882573"/>
          </a:xfrm>
          <a:prstGeom prst="rect">
            <a:avLst/>
          </a:prstGeom>
        </p:spPr>
        <p:txBody>
          <a:bodyPr lIns="89551" tIns="44774" rIns="89551" bIns="44774" anchor="ctr" anchorCtr="0"/>
          <a:lstStyle>
            <a:lvl1pPr>
              <a:defRPr sz="8800" b="1"/>
            </a:lvl1pPr>
          </a:lstStyle>
          <a:p>
            <a:r>
              <a:rPr lang="en-US" dirty="0" smtClean="0"/>
              <a:t>Click here to add the poster title</a:t>
            </a:r>
            <a:endParaRPr lang="en-US" dirty="0"/>
          </a:p>
        </p:txBody>
      </p:sp>
      <p:sp>
        <p:nvSpPr>
          <p:cNvPr id="4" name="Text Placeholder 3"/>
          <p:cNvSpPr>
            <a:spLocks noGrp="1"/>
          </p:cNvSpPr>
          <p:nvPr>
            <p:ph type="body" sz="quarter" idx="10" hasCustomPrompt="1"/>
          </p:nvPr>
        </p:nvSpPr>
        <p:spPr>
          <a:xfrm>
            <a:off x="623691" y="6633462"/>
            <a:ext cx="14299153" cy="897605"/>
          </a:xfrm>
          <a:prstGeom prst="rect">
            <a:avLst/>
          </a:prstGeom>
        </p:spPr>
        <p:txBody>
          <a:bodyPr wrap="square" lIns="223877" tIns="223877" rIns="223877" bIns="223877">
            <a:spAutoFit/>
          </a:bodyPr>
          <a:lstStyle>
            <a:lvl1pPr marL="0" indent="0">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639703" y="5899872"/>
            <a:ext cx="14287866"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edit) INTRODUCTION or ABSTRACT</a:t>
            </a:r>
            <a:endParaRPr lang="en-US" dirty="0"/>
          </a:p>
        </p:txBody>
      </p:sp>
      <p:sp>
        <p:nvSpPr>
          <p:cNvPr id="14" name="Picture Placeholder 13"/>
          <p:cNvSpPr>
            <a:spLocks noGrp="1"/>
          </p:cNvSpPr>
          <p:nvPr>
            <p:ph type="pic" sz="quarter" idx="15" hasCustomPrompt="1"/>
          </p:nvPr>
        </p:nvSpPr>
        <p:spPr>
          <a:xfrm>
            <a:off x="630734" y="1486242"/>
            <a:ext cx="3048547" cy="3269732"/>
          </a:xfrm>
          <a:prstGeom prst="rect">
            <a:avLst/>
          </a:prstGeom>
        </p:spPr>
        <p:txBody>
          <a:bodyPr lIns="89551" tIns="44774" rIns="89551" bIns="44774" anchor="ctr"/>
          <a:lstStyle>
            <a:lvl1pPr algn="ctr">
              <a:buNone/>
              <a:defRPr sz="4300">
                <a:solidFill>
                  <a:schemeClr val="bg1"/>
                </a:solidFill>
              </a:defRPr>
            </a:lvl1pPr>
          </a:lstStyle>
          <a:p>
            <a:r>
              <a:rPr lang="en-US" dirty="0" smtClean="0"/>
              <a:t>LOGO</a:t>
            </a:r>
            <a:endParaRPr lang="en-US" dirty="0"/>
          </a:p>
        </p:txBody>
      </p:sp>
      <p:sp>
        <p:nvSpPr>
          <p:cNvPr id="18" name="Picture Placeholder 13"/>
          <p:cNvSpPr>
            <a:spLocks noGrp="1"/>
          </p:cNvSpPr>
          <p:nvPr>
            <p:ph type="pic" sz="quarter" idx="18" hasCustomPrompt="1"/>
          </p:nvPr>
        </p:nvSpPr>
        <p:spPr>
          <a:xfrm>
            <a:off x="26595933" y="1585325"/>
            <a:ext cx="3048547" cy="3269732"/>
          </a:xfrm>
          <a:prstGeom prst="rect">
            <a:avLst/>
          </a:prstGeom>
        </p:spPr>
        <p:txBody>
          <a:bodyPr lIns="89551" tIns="44774" rIns="89551" bIns="44774" anchor="ctr"/>
          <a:lstStyle>
            <a:lvl1pPr algn="ctr">
              <a:buNone/>
              <a:defRPr sz="4300">
                <a:solidFill>
                  <a:schemeClr val="bg1"/>
                </a:solidFill>
              </a:defRPr>
            </a:lvl1pPr>
          </a:lstStyle>
          <a:p>
            <a:r>
              <a:rPr lang="en-US" dirty="0" smtClean="0"/>
              <a:t>LOGO</a:t>
            </a:r>
            <a:endParaRPr lang="en-US" dirty="0"/>
          </a:p>
        </p:txBody>
      </p:sp>
      <p:sp>
        <p:nvSpPr>
          <p:cNvPr id="20" name="Text Placeholder 5"/>
          <p:cNvSpPr>
            <a:spLocks noGrp="1"/>
          </p:cNvSpPr>
          <p:nvPr>
            <p:ph type="body" sz="quarter" idx="20" hasCustomPrompt="1"/>
          </p:nvPr>
        </p:nvSpPr>
        <p:spPr>
          <a:xfrm>
            <a:off x="636211" y="18480518"/>
            <a:ext cx="14291358"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edit)  OBJECTIVES</a:t>
            </a:r>
            <a:endParaRPr lang="en-US" dirty="0"/>
          </a:p>
        </p:txBody>
      </p:sp>
      <p:sp>
        <p:nvSpPr>
          <p:cNvPr id="25" name="Text Placeholder 5"/>
          <p:cNvSpPr>
            <a:spLocks noGrp="1"/>
          </p:cNvSpPr>
          <p:nvPr>
            <p:ph type="body" sz="quarter" idx="25" hasCustomPrompt="1"/>
          </p:nvPr>
        </p:nvSpPr>
        <p:spPr>
          <a:xfrm>
            <a:off x="15353328" y="5894536"/>
            <a:ext cx="14287682"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15353328" y="6700137"/>
            <a:ext cx="14287682" cy="897605"/>
          </a:xfrm>
          <a:prstGeom prst="rect">
            <a:avLst/>
          </a:prstGeom>
        </p:spPr>
        <p:txBody>
          <a:bodyPr wrap="square" lIns="223877" tIns="223877" rIns="223877" bIns="223877">
            <a:spAutoFit/>
          </a:bodyPr>
          <a:lstStyle>
            <a:lvl1pPr marL="0" indent="0">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5353329" y="18503095"/>
            <a:ext cx="14283756"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15347853" y="19296378"/>
            <a:ext cx="14289232" cy="897605"/>
          </a:xfrm>
          <a:prstGeom prst="rect">
            <a:avLst/>
          </a:prstGeom>
        </p:spPr>
        <p:txBody>
          <a:bodyPr wrap="square" lIns="223877" tIns="223877" rIns="223877" bIns="223877">
            <a:spAutoFit/>
          </a:bodyPr>
          <a:lstStyle>
            <a:lvl1pPr marL="0" indent="0">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5364404" y="33390901"/>
            <a:ext cx="14276605"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15353329" y="34204184"/>
            <a:ext cx="14283756" cy="897605"/>
          </a:xfrm>
          <a:prstGeom prst="rect">
            <a:avLst/>
          </a:prstGeom>
        </p:spPr>
        <p:txBody>
          <a:bodyPr wrap="square" lIns="223877" tIns="223877" rIns="223877" bIns="223877">
            <a:spAutoFit/>
          </a:bodyPr>
          <a:lstStyle>
            <a:lvl1pPr marL="0" indent="0">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111" name="Text Placeholder 5"/>
          <p:cNvSpPr>
            <a:spLocks noGrp="1"/>
          </p:cNvSpPr>
          <p:nvPr>
            <p:ph type="body" sz="quarter" idx="95"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60" name="Text Placeholder 3"/>
          <p:cNvSpPr>
            <a:spLocks noGrp="1"/>
          </p:cNvSpPr>
          <p:nvPr>
            <p:ph type="body" sz="quarter" idx="96" hasCustomPrompt="1"/>
          </p:nvPr>
        </p:nvSpPr>
        <p:spPr>
          <a:xfrm>
            <a:off x="623691" y="19275662"/>
            <a:ext cx="14300387" cy="897605"/>
          </a:xfrm>
          <a:prstGeom prst="rect">
            <a:avLst/>
          </a:prstGeom>
        </p:spPr>
        <p:txBody>
          <a:bodyPr wrap="square" lIns="223877" tIns="223877" rIns="223877" bIns="223877">
            <a:spAutoFit/>
          </a:bodyPr>
          <a:lstStyle>
            <a:lvl1pPr marL="0" indent="0">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103" name="Text Placeholder 3"/>
          <p:cNvSpPr>
            <a:spLocks noGrp="1"/>
          </p:cNvSpPr>
          <p:nvPr>
            <p:ph type="body" sz="quarter" idx="107"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21" name="Picture Placeholder 13"/>
          <p:cNvSpPr>
            <a:spLocks noGrp="1"/>
          </p:cNvSpPr>
          <p:nvPr>
            <p:ph type="pic" sz="quarter" idx="135"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77" name="Text Placeholder 76"/>
          <p:cNvSpPr>
            <a:spLocks noGrp="1"/>
          </p:cNvSpPr>
          <p:nvPr>
            <p:ph type="body" sz="quarter" idx="150" hasCustomPrompt="1"/>
          </p:nvPr>
        </p:nvSpPr>
        <p:spPr>
          <a:xfrm>
            <a:off x="4092176" y="3817814"/>
            <a:ext cx="22072205" cy="1189643"/>
          </a:xfrm>
          <a:prstGeom prst="rect">
            <a:avLst/>
          </a:prstGeom>
        </p:spPr>
        <p:txBody>
          <a:bodyPr lIns="89555" tIns="44779" rIns="89555" bIns="44779"/>
          <a:lstStyle>
            <a:lvl1pPr algn="ctr">
              <a:buFontTx/>
              <a:buNone/>
              <a:defRPr sz="5400">
                <a:solidFill>
                  <a:schemeClr val="bg1"/>
                </a:solidFill>
              </a:defRPr>
            </a:lvl1pPr>
            <a:lvl2pPr>
              <a:buFontTx/>
              <a:buNone/>
              <a:defRPr sz="7000"/>
            </a:lvl2pPr>
            <a:lvl3pPr>
              <a:buFontTx/>
              <a:buNone/>
              <a:defRPr sz="7000"/>
            </a:lvl3pPr>
            <a:lvl4pPr>
              <a:buFontTx/>
              <a:buNone/>
              <a:defRPr sz="7000"/>
            </a:lvl4pPr>
            <a:lvl5pPr>
              <a:buFontTx/>
              <a:buNone/>
              <a:defRPr sz="7000"/>
            </a:lvl5pPr>
          </a:lstStyle>
          <a:p>
            <a:pPr lvl="0"/>
            <a:r>
              <a:rPr lang="en-US" dirty="0" smtClean="0"/>
              <a:t>Click here to add authors</a:t>
            </a:r>
            <a:endParaRPr lang="en-US" dirty="0"/>
          </a:p>
        </p:txBody>
      </p:sp>
      <p:sp>
        <p:nvSpPr>
          <p:cNvPr id="78" name="Text Placeholder 76"/>
          <p:cNvSpPr>
            <a:spLocks noGrp="1"/>
          </p:cNvSpPr>
          <p:nvPr>
            <p:ph type="body" sz="quarter" idx="151" hasCustomPrompt="1"/>
          </p:nvPr>
        </p:nvSpPr>
        <p:spPr>
          <a:xfrm>
            <a:off x="4092176" y="2286575"/>
            <a:ext cx="22072205" cy="1275776"/>
          </a:xfrm>
          <a:prstGeom prst="rect">
            <a:avLst/>
          </a:prstGeom>
        </p:spPr>
        <p:txBody>
          <a:bodyPr lIns="89555" tIns="44779" rIns="89555" bIns="44779"/>
          <a:lstStyle>
            <a:lvl1pPr algn="ctr">
              <a:buFontTx/>
              <a:buNone/>
              <a:defRPr sz="7200">
                <a:solidFill>
                  <a:schemeClr val="bg1"/>
                </a:solidFill>
              </a:defRPr>
            </a:lvl1pPr>
            <a:lvl2pPr>
              <a:buFontTx/>
              <a:buNone/>
              <a:defRPr sz="7000"/>
            </a:lvl2pPr>
            <a:lvl3pPr>
              <a:buFontTx/>
              <a:buNone/>
              <a:defRPr sz="7000"/>
            </a:lvl3pPr>
            <a:lvl4pPr>
              <a:buFontTx/>
              <a:buNone/>
              <a:defRPr sz="7000"/>
            </a:lvl4pPr>
            <a:lvl5pPr>
              <a:buFontTx/>
              <a:buNone/>
              <a:defRPr sz="7000"/>
            </a:lvl5pPr>
          </a:lstStyle>
          <a:p>
            <a:pPr lvl="0"/>
            <a:r>
              <a:rPr lang="en-US" dirty="0" smtClean="0"/>
              <a:t>Click here to add authors</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513761" y="1426792"/>
            <a:ext cx="19527512" cy="7324199"/>
          </a:xfrm>
        </p:spPr>
        <p:txBody>
          <a:bodyPr wrap="square" anchor="b"/>
          <a:lstStyle>
            <a:lvl1pPr algn="l">
              <a:buNone/>
              <a:defRPr lang="en-US" sz="11000" baseline="0" smtClean="0"/>
            </a:lvl1pPr>
            <a:extLst/>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1513761" y="9346025"/>
            <a:ext cx="19527512" cy="3760540"/>
          </a:xfrm>
        </p:spPr>
        <p:txBody>
          <a:bodyPr rot="0" spcFirstLastPara="0" vertOverflow="overflow" horzOverflow="overflow" vert="horz" wrap="square" lIns="208794" tIns="0" rIns="0" bIns="0" numCol="1" spcCol="0" rtlCol="0" fromWordArt="0" anchor="t" anchorCtr="0" forceAA="0" compatLnSpc="1">
            <a:normAutofit/>
          </a:bodyPr>
          <a:lstStyle>
            <a:lvl1pPr marL="0" indent="0">
              <a:spcBef>
                <a:spcPts val="0"/>
              </a:spcBef>
              <a:spcAft>
                <a:spcPts val="0"/>
              </a:spcAft>
              <a:buNone/>
              <a:defRPr sz="6400"/>
            </a:lvl1pPr>
            <a:lvl2pPr>
              <a:buNone/>
              <a:defRPr sz="5500"/>
            </a:lvl2pPr>
            <a:lvl3pPr>
              <a:buNone/>
              <a:defRPr sz="4600"/>
            </a:lvl3pPr>
            <a:lvl4pPr>
              <a:buNone/>
              <a:defRPr sz="4100"/>
            </a:lvl4pPr>
            <a:lvl5pPr>
              <a:buNone/>
              <a:defRPr sz="4100"/>
            </a:lvl5pPr>
            <a:extLst/>
          </a:lstStyle>
          <a:p>
            <a:pPr lvl="0" eaLnBrk="1" latinLnBrk="0" hangingPunct="1"/>
            <a:r>
              <a:rPr kumimoji="0" lang="de-DE" smtClean="0"/>
              <a:t>Textmasterformate durch Klicken bearbeiten</a:t>
            </a:r>
          </a:p>
        </p:txBody>
      </p:sp>
      <p:sp>
        <p:nvSpPr>
          <p:cNvPr id="4" name="Inhaltsplatzhalter 3"/>
          <p:cNvSpPr>
            <a:spLocks noGrp="1"/>
          </p:cNvSpPr>
          <p:nvPr>
            <p:ph sz="half" idx="1"/>
          </p:nvPr>
        </p:nvSpPr>
        <p:spPr>
          <a:xfrm>
            <a:off x="1513761" y="13316726"/>
            <a:ext cx="23967877" cy="27286007"/>
          </a:xfrm>
        </p:spPr>
        <p:txBody>
          <a:bodyPr/>
          <a:lstStyle>
            <a:lvl1pPr>
              <a:defRPr sz="14600"/>
            </a:lvl1pPr>
            <a:lvl2pPr>
              <a:defRPr sz="12800"/>
            </a:lvl2pPr>
            <a:lvl3pPr>
              <a:defRPr sz="11000"/>
            </a:lvl3pPr>
            <a:lvl4pPr>
              <a:defRPr sz="9100"/>
            </a:lvl4pPr>
            <a:lvl5pPr>
              <a:defRPr sz="91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fld id="{F8CFA630-13BB-46C4-BD44-B2C5F9B66074}" type="datetimeFigureOut">
              <a:rPr lang="en-US" smtClean="0"/>
              <a:pPr/>
              <a:t>11/8/2011</a:t>
            </a:fld>
            <a:endParaRPr lang="en-US"/>
          </a:p>
        </p:txBody>
      </p:sp>
      <p:sp>
        <p:nvSpPr>
          <p:cNvPr id="6" name="Fußzeilenplatzhalter 5"/>
          <p:cNvSpPr>
            <a:spLocks noGrp="1"/>
          </p:cNvSpPr>
          <p:nvPr>
            <p:ph type="ftr" sz="quarter" idx="11"/>
          </p:nvPr>
        </p:nvSpPr>
        <p:spPr/>
        <p:txBody>
          <a:bodyPr/>
          <a:lstStyle>
            <a:extLst/>
          </a:lstStyle>
          <a:p>
            <a:endParaRPr kumimoji="0" lang="en-US"/>
          </a:p>
        </p:txBody>
      </p:sp>
      <p:sp>
        <p:nvSpPr>
          <p:cNvPr id="7" name="Foliennummernplatzhalter 6"/>
          <p:cNvSpPr>
            <a:spLocks noGrp="1"/>
          </p:cNvSpPr>
          <p:nvPr>
            <p:ph type="sldNum" sz="quarter" idx="12"/>
          </p:nvPr>
        </p:nvSpPr>
        <p:spPr/>
        <p:txBody>
          <a:bodyPr/>
          <a:lstStyle>
            <a:extLst/>
          </a:lstStyle>
          <a:p>
            <a:fld id="{BC5217A8-0E06-4059-AC45-433E2E67A85D}" type="slidenum">
              <a:rPr kumimoji="0" lang="en-US" smtClean="0"/>
              <a:pPr/>
              <a:t>‹Nr.›</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bg>
      <p:bgRef idx="1002">
        <a:schemeClr val="bg2"/>
      </p:bgRef>
    </p:bg>
    <p:spTree>
      <p:nvGrpSpPr>
        <p:cNvPr id="1" name=""/>
        <p:cNvGrpSpPr/>
        <p:nvPr/>
      </p:nvGrpSpPr>
      <p:grpSpPr>
        <a:xfrm>
          <a:off x="0" y="0"/>
          <a:ext cx="0" cy="0"/>
          <a:chOff x="0" y="0"/>
          <a:chExt cx="0" cy="0"/>
        </a:xfrm>
      </p:grpSpPr>
      <p:sp>
        <p:nvSpPr>
          <p:cNvPr id="8" name="Rechteck 7"/>
          <p:cNvSpPr/>
          <p:nvPr/>
        </p:nvSpPr>
        <p:spPr>
          <a:xfrm rot="21240000">
            <a:off x="1979836" y="6270573"/>
            <a:ext cx="14301684" cy="26916645"/>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lIns="417588" tIns="208794" rIns="417588" bIns="208794" rtlCol="0" anchor="ctr"/>
          <a:lstStyle>
            <a:extLst/>
          </a:lstStyle>
          <a:p>
            <a:pPr algn="ctr" eaLnBrk="1" latinLnBrk="0" hangingPunct="1"/>
            <a:endParaRPr kumimoji="0" lang="en-US"/>
          </a:p>
        </p:txBody>
      </p:sp>
      <p:sp>
        <p:nvSpPr>
          <p:cNvPr id="9" name="Rechteck 8"/>
          <p:cNvSpPr/>
          <p:nvPr/>
        </p:nvSpPr>
        <p:spPr>
          <a:xfrm rot="21420000">
            <a:off x="1975658" y="6234049"/>
            <a:ext cx="14301684" cy="26916645"/>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lIns="417588" tIns="208794" rIns="417588" bIns="208794" rtlCol="0" anchor="ctr"/>
          <a:lstStyle>
            <a:extLst/>
          </a:lstStyle>
          <a:p>
            <a:pPr algn="ctr" eaLnBrk="1" latinLnBrk="0" hangingPunct="1"/>
            <a:endParaRPr kumimoji="0" lang="en-US"/>
          </a:p>
        </p:txBody>
      </p:sp>
      <p:sp>
        <p:nvSpPr>
          <p:cNvPr id="2" name="Titel 1"/>
          <p:cNvSpPr>
            <a:spLocks noGrp="1"/>
          </p:cNvSpPr>
          <p:nvPr>
            <p:ph type="title"/>
          </p:nvPr>
        </p:nvSpPr>
        <p:spPr>
          <a:xfrm>
            <a:off x="17842967" y="7133960"/>
            <a:ext cx="11353205" cy="12841129"/>
          </a:xfrm>
        </p:spPr>
        <p:txBody>
          <a:bodyPr vert="horz" anchor="b"/>
          <a:lstStyle>
            <a:lvl1pPr algn="l">
              <a:buNone/>
              <a:defRPr sz="137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de-DE" smtClean="0"/>
              <a:t>Titelmasterformat durch Klicken bearbeiten</a:t>
            </a:r>
            <a:endParaRPr kumimoji="0" lang="en-US" dirty="0"/>
          </a:p>
        </p:txBody>
      </p:sp>
      <p:sp>
        <p:nvSpPr>
          <p:cNvPr id="4" name="Textplatzhalter 3"/>
          <p:cNvSpPr>
            <a:spLocks noGrp="1"/>
          </p:cNvSpPr>
          <p:nvPr>
            <p:ph type="body" sz="half" idx="2"/>
          </p:nvPr>
        </p:nvSpPr>
        <p:spPr>
          <a:xfrm>
            <a:off x="17842967" y="20494589"/>
            <a:ext cx="11353205" cy="11985054"/>
          </a:xfrm>
        </p:spPr>
        <p:txBody>
          <a:bodyPr rot="0" spcFirstLastPara="0" vertOverflow="overflow" horzOverflow="overflow" vert="horz" wrap="square" lIns="375829" tIns="0" rIns="0" bIns="0" numCol="1" spcCol="0" rtlCol="0" fromWordArt="0" anchor="t" anchorCtr="0" forceAA="0" compatLnSpc="1">
            <a:normAutofit/>
          </a:bodyPr>
          <a:lstStyle>
            <a:lvl1pPr marL="0" indent="0">
              <a:lnSpc>
                <a:spcPct val="100000"/>
              </a:lnSpc>
              <a:spcBef>
                <a:spcPts val="0"/>
              </a:spcBef>
              <a:buFontTx/>
              <a:buNone/>
              <a:defRPr sz="6400" baseline="0">
                <a:solidFill>
                  <a:schemeClr val="tx1"/>
                </a:solidFill>
              </a:defRPr>
            </a:lvl1pPr>
            <a:lvl2pPr>
              <a:defRPr sz="5500"/>
            </a:lvl2pPr>
            <a:lvl3pPr>
              <a:defRPr sz="4600"/>
            </a:lvl3pPr>
            <a:lvl4pPr>
              <a:defRPr sz="4100"/>
            </a:lvl4pPr>
            <a:lvl5pPr>
              <a:defRPr sz="41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de-DE" smtClean="0"/>
              <a:t>Textmasterformate durch Klicken bearbeiten</a:t>
            </a:r>
          </a:p>
        </p:txBody>
      </p:sp>
      <p:sp>
        <p:nvSpPr>
          <p:cNvPr id="5" name="Datumsplatzhalter 4"/>
          <p:cNvSpPr>
            <a:spLocks noGrp="1"/>
          </p:cNvSpPr>
          <p:nvPr>
            <p:ph type="dt" sz="half" idx="10"/>
          </p:nvPr>
        </p:nvSpPr>
        <p:spPr/>
        <p:txBody>
          <a:bodyPr/>
          <a:lstStyle>
            <a:extLst/>
          </a:lstStyle>
          <a:p>
            <a:fld id="{F8CFA630-13BB-46C4-BD44-B2C5F9B66074}" type="datetimeFigureOut">
              <a:rPr lang="en-US" smtClean="0"/>
              <a:pPr/>
              <a:t>11/8/2011</a:t>
            </a:fld>
            <a:endParaRPr lang="en-US"/>
          </a:p>
        </p:txBody>
      </p:sp>
      <p:sp>
        <p:nvSpPr>
          <p:cNvPr id="6" name="Fußzeilenplatzhalter 5"/>
          <p:cNvSpPr>
            <a:spLocks noGrp="1"/>
          </p:cNvSpPr>
          <p:nvPr>
            <p:ph type="ftr" sz="quarter" idx="11"/>
          </p:nvPr>
        </p:nvSpPr>
        <p:spPr/>
        <p:txBody>
          <a:bodyPr/>
          <a:lstStyle>
            <a:extLst/>
          </a:lstStyle>
          <a:p>
            <a:endParaRPr kumimoji="0" lang="en-US"/>
          </a:p>
        </p:txBody>
      </p:sp>
      <p:sp>
        <p:nvSpPr>
          <p:cNvPr id="7" name="Foliennummernplatzhalter 6"/>
          <p:cNvSpPr>
            <a:spLocks noGrp="1"/>
          </p:cNvSpPr>
          <p:nvPr>
            <p:ph type="sldNum" sz="quarter" idx="12"/>
          </p:nvPr>
        </p:nvSpPr>
        <p:spPr/>
        <p:txBody>
          <a:bodyPr/>
          <a:lstStyle>
            <a:extLst/>
          </a:lstStyle>
          <a:p>
            <a:fld id="{BC5217A8-0E06-4059-AC45-433E2E67A85D}" type="slidenum">
              <a:rPr kumimoji="0" lang="en-US" smtClean="0"/>
              <a:pPr/>
              <a:t>‹Nr.›</a:t>
            </a:fld>
            <a:endParaRPr kumimoji="0" lang="en-US"/>
          </a:p>
        </p:txBody>
      </p:sp>
      <p:sp>
        <p:nvSpPr>
          <p:cNvPr id="10" name="Bildplatzhalter 9"/>
          <p:cNvSpPr>
            <a:spLocks noGrp="1"/>
          </p:cNvSpPr>
          <p:nvPr>
            <p:ph type="pic" idx="1"/>
          </p:nvPr>
        </p:nvSpPr>
        <p:spPr>
          <a:xfrm>
            <a:off x="2197410" y="6497346"/>
            <a:ext cx="13926598" cy="26252975"/>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14600"/>
            </a:lvl1pPr>
            <a:extLst/>
          </a:lstStyle>
          <a:p>
            <a:r>
              <a:rPr kumimoji="0" lang="de-DE" smtClean="0"/>
              <a:t>Bild durch Klicken auf Symbol hinzufügen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F8CFA630-13BB-46C4-BD44-B2C5F9B66074}" type="datetimeFigureOut">
              <a:rPr lang="en-US" smtClean="0"/>
              <a:pPr/>
              <a:t>11/8/2011</a:t>
            </a:fld>
            <a:endParaRPr lang="en-US"/>
          </a:p>
        </p:txBody>
      </p:sp>
      <p:sp>
        <p:nvSpPr>
          <p:cNvPr id="5" name="Fußzeilenplatzhalter 4"/>
          <p:cNvSpPr>
            <a:spLocks noGrp="1"/>
          </p:cNvSpPr>
          <p:nvPr>
            <p:ph type="ftr" sz="quarter" idx="11"/>
          </p:nvPr>
        </p:nvSpPr>
        <p:spPr/>
        <p:txBody>
          <a:bodyPr/>
          <a:lstStyle>
            <a:extLst/>
          </a:lstStyle>
          <a:p>
            <a:endParaRPr kumimoji="0" lang="en-US"/>
          </a:p>
        </p:txBody>
      </p:sp>
      <p:sp>
        <p:nvSpPr>
          <p:cNvPr id="6" name="Foliennummernplatzhalter 5"/>
          <p:cNvSpPr>
            <a:spLocks noGrp="1"/>
          </p:cNvSpPr>
          <p:nvPr>
            <p:ph type="sldNum" sz="quarter" idx="12"/>
          </p:nvPr>
        </p:nvSpPr>
        <p:spPr/>
        <p:txBody>
          <a:bodyPr/>
          <a:lstStyle>
            <a:extLst/>
          </a:lstStyle>
          <a:p>
            <a:fld id="{BC5217A8-0E06-4059-AC45-433E2E67A85D}" type="slidenum">
              <a:rPr kumimoji="0" lang="en-US" smtClean="0"/>
              <a:pPr/>
              <a:t>‹Nr.›</a:t>
            </a:fld>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21697236" y="1716117"/>
            <a:ext cx="5045869" cy="36521914"/>
          </a:xfrm>
        </p:spPr>
        <p:txBody>
          <a:bodyPr vert="eaVert" anchor="t"/>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1513761" y="1714164"/>
            <a:ext cx="19931182" cy="36521914"/>
          </a:xfrm>
        </p:spPr>
        <p:txBody>
          <a:bodyPr vert="eaVert"/>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a:xfrm>
            <a:off x="14047699" y="40930995"/>
            <a:ext cx="6630033" cy="1416194"/>
          </a:xfrm>
        </p:spPr>
        <p:txBody>
          <a:bodyPr/>
          <a:lstStyle>
            <a:extLst/>
          </a:lstStyle>
          <a:p>
            <a:fld id="{F8CFA630-13BB-46C4-BD44-B2C5F9B66074}" type="datetimeFigureOut">
              <a:rPr lang="en-US" smtClean="0"/>
              <a:pPr/>
              <a:t>11/8/2011</a:t>
            </a:fld>
            <a:endParaRPr lang="en-US" dirty="0"/>
          </a:p>
        </p:txBody>
      </p:sp>
      <p:sp>
        <p:nvSpPr>
          <p:cNvPr id="5" name="Fußzeilenplatzhalter 4"/>
          <p:cNvSpPr>
            <a:spLocks noGrp="1"/>
          </p:cNvSpPr>
          <p:nvPr>
            <p:ph type="ftr" sz="quarter" idx="11"/>
          </p:nvPr>
        </p:nvSpPr>
        <p:spPr>
          <a:xfrm>
            <a:off x="1513761" y="40920397"/>
            <a:ext cx="12110085" cy="1426792"/>
          </a:xfrm>
        </p:spPr>
        <p:txBody>
          <a:bodyPr/>
          <a:lstStyle>
            <a:extLst/>
          </a:lstStyle>
          <a:p>
            <a:endParaRPr kumimoji="0" lang="en-US" dirty="0"/>
          </a:p>
        </p:txBody>
      </p:sp>
      <p:sp>
        <p:nvSpPr>
          <p:cNvPr id="6" name="Foliennummernplatzhalter 5"/>
          <p:cNvSpPr>
            <a:spLocks noGrp="1"/>
          </p:cNvSpPr>
          <p:nvPr>
            <p:ph type="sldNum" sz="quarter" idx="12"/>
          </p:nvPr>
        </p:nvSpPr>
        <p:spPr>
          <a:xfrm>
            <a:off x="20708246" y="40901374"/>
            <a:ext cx="1947944" cy="1426792"/>
          </a:xfrm>
        </p:spPr>
        <p:txBody>
          <a:bodyPr/>
          <a:lstStyle>
            <a:lvl1pPr>
              <a:defRPr>
                <a:solidFill>
                  <a:schemeClr val="tx2"/>
                </a:solidFill>
              </a:defRPr>
            </a:lvl1pPr>
            <a:extLst/>
          </a:lstStyle>
          <a:p>
            <a:fld id="{BC5217A8-0E06-4059-AC45-433E2E67A85D}" type="slidenum">
              <a:rPr kumimoji="0" lang="en-US" smtClean="0"/>
              <a:pPr/>
              <a:t>‹Nr.›</a:t>
            </a:fld>
            <a:endParaRPr kumimoji="0" lang="en-US" dirty="0">
              <a:solidFill>
                <a:schemeClr val="tx2"/>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Standard 4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92177" y="194449"/>
            <a:ext cx="22079798" cy="1882573"/>
          </a:xfrm>
          <a:prstGeom prst="rect">
            <a:avLst/>
          </a:prstGeom>
        </p:spPr>
        <p:txBody>
          <a:bodyPr lIns="89551" tIns="44774" rIns="89551" bIns="44774" anchor="ctr" anchorCtr="0"/>
          <a:lstStyle>
            <a:lvl1pPr>
              <a:defRPr sz="8800" b="1"/>
            </a:lvl1pPr>
          </a:lstStyle>
          <a:p>
            <a:r>
              <a:rPr lang="en-US" dirty="0" smtClean="0"/>
              <a:t>Click here to add the poster title</a:t>
            </a:r>
            <a:endParaRPr lang="en-US" dirty="0"/>
          </a:p>
        </p:txBody>
      </p:sp>
      <p:sp>
        <p:nvSpPr>
          <p:cNvPr id="4" name="Text Placeholder 3"/>
          <p:cNvSpPr>
            <a:spLocks noGrp="1"/>
          </p:cNvSpPr>
          <p:nvPr>
            <p:ph type="body" sz="quarter" idx="10" hasCustomPrompt="1"/>
          </p:nvPr>
        </p:nvSpPr>
        <p:spPr>
          <a:xfrm>
            <a:off x="623691" y="6633462"/>
            <a:ext cx="14299153" cy="897605"/>
          </a:xfrm>
          <a:prstGeom prst="rect">
            <a:avLst/>
          </a:prstGeom>
        </p:spPr>
        <p:txBody>
          <a:bodyPr wrap="square" lIns="223877" tIns="223877" rIns="223877" bIns="223877">
            <a:spAutoFit/>
          </a:bodyPr>
          <a:lstStyle>
            <a:lvl1pPr marL="0" indent="0">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639703" y="5899872"/>
            <a:ext cx="14287866"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edit) INTRODUCTION or ABSTRACT</a:t>
            </a:r>
            <a:endParaRPr lang="en-US" dirty="0"/>
          </a:p>
        </p:txBody>
      </p:sp>
      <p:sp>
        <p:nvSpPr>
          <p:cNvPr id="14" name="Picture Placeholder 13"/>
          <p:cNvSpPr>
            <a:spLocks noGrp="1"/>
          </p:cNvSpPr>
          <p:nvPr>
            <p:ph type="pic" sz="quarter" idx="15" hasCustomPrompt="1"/>
          </p:nvPr>
        </p:nvSpPr>
        <p:spPr>
          <a:xfrm>
            <a:off x="630734" y="1486242"/>
            <a:ext cx="3048547" cy="3269732"/>
          </a:xfrm>
          <a:prstGeom prst="rect">
            <a:avLst/>
          </a:prstGeom>
        </p:spPr>
        <p:txBody>
          <a:bodyPr lIns="89551" tIns="44774" rIns="89551" bIns="44774" anchor="ctr"/>
          <a:lstStyle>
            <a:lvl1pPr algn="ctr">
              <a:buNone/>
              <a:defRPr sz="4300">
                <a:solidFill>
                  <a:schemeClr val="bg1"/>
                </a:solidFill>
              </a:defRPr>
            </a:lvl1pPr>
          </a:lstStyle>
          <a:p>
            <a:r>
              <a:rPr lang="en-US" dirty="0" smtClean="0"/>
              <a:t>LOGO</a:t>
            </a:r>
            <a:endParaRPr lang="en-US" dirty="0"/>
          </a:p>
        </p:txBody>
      </p:sp>
      <p:sp>
        <p:nvSpPr>
          <p:cNvPr id="18" name="Picture Placeholder 13"/>
          <p:cNvSpPr>
            <a:spLocks noGrp="1"/>
          </p:cNvSpPr>
          <p:nvPr>
            <p:ph type="pic" sz="quarter" idx="18" hasCustomPrompt="1"/>
          </p:nvPr>
        </p:nvSpPr>
        <p:spPr>
          <a:xfrm>
            <a:off x="26595933" y="1585325"/>
            <a:ext cx="3048547" cy="3269732"/>
          </a:xfrm>
          <a:prstGeom prst="rect">
            <a:avLst/>
          </a:prstGeom>
        </p:spPr>
        <p:txBody>
          <a:bodyPr lIns="89551" tIns="44774" rIns="89551" bIns="44774" anchor="ctr"/>
          <a:lstStyle>
            <a:lvl1pPr algn="ctr">
              <a:buNone/>
              <a:defRPr sz="4300">
                <a:solidFill>
                  <a:schemeClr val="bg1"/>
                </a:solidFill>
              </a:defRPr>
            </a:lvl1pPr>
          </a:lstStyle>
          <a:p>
            <a:r>
              <a:rPr lang="en-US" dirty="0" smtClean="0"/>
              <a:t>LOGO</a:t>
            </a:r>
            <a:endParaRPr lang="en-US" dirty="0"/>
          </a:p>
        </p:txBody>
      </p:sp>
      <p:sp>
        <p:nvSpPr>
          <p:cNvPr id="20" name="Text Placeholder 5"/>
          <p:cNvSpPr>
            <a:spLocks noGrp="1"/>
          </p:cNvSpPr>
          <p:nvPr>
            <p:ph type="body" sz="quarter" idx="20" hasCustomPrompt="1"/>
          </p:nvPr>
        </p:nvSpPr>
        <p:spPr>
          <a:xfrm>
            <a:off x="636211" y="18480518"/>
            <a:ext cx="14291358"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edit)  OBJECTIVES</a:t>
            </a:r>
            <a:endParaRPr lang="en-US" dirty="0"/>
          </a:p>
        </p:txBody>
      </p:sp>
      <p:sp>
        <p:nvSpPr>
          <p:cNvPr id="25" name="Text Placeholder 5"/>
          <p:cNvSpPr>
            <a:spLocks noGrp="1"/>
          </p:cNvSpPr>
          <p:nvPr>
            <p:ph type="body" sz="quarter" idx="25" hasCustomPrompt="1"/>
          </p:nvPr>
        </p:nvSpPr>
        <p:spPr>
          <a:xfrm>
            <a:off x="15353328" y="5894536"/>
            <a:ext cx="14287682"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15353328" y="6700137"/>
            <a:ext cx="14287682" cy="897605"/>
          </a:xfrm>
          <a:prstGeom prst="rect">
            <a:avLst/>
          </a:prstGeom>
        </p:spPr>
        <p:txBody>
          <a:bodyPr wrap="square" lIns="223877" tIns="223877" rIns="223877" bIns="223877">
            <a:spAutoFit/>
          </a:bodyPr>
          <a:lstStyle>
            <a:lvl1pPr marL="0" indent="0">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5353329" y="18503095"/>
            <a:ext cx="14283756"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15347853" y="19296378"/>
            <a:ext cx="14289232" cy="897605"/>
          </a:xfrm>
          <a:prstGeom prst="rect">
            <a:avLst/>
          </a:prstGeom>
        </p:spPr>
        <p:txBody>
          <a:bodyPr wrap="square" lIns="223877" tIns="223877" rIns="223877" bIns="223877">
            <a:spAutoFit/>
          </a:bodyPr>
          <a:lstStyle>
            <a:lvl1pPr marL="0" indent="0">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5364404" y="33390901"/>
            <a:ext cx="14276605"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15353329" y="34204184"/>
            <a:ext cx="14283756" cy="897605"/>
          </a:xfrm>
          <a:prstGeom prst="rect">
            <a:avLst/>
          </a:prstGeom>
        </p:spPr>
        <p:txBody>
          <a:bodyPr wrap="square" lIns="223877" tIns="223877" rIns="223877" bIns="223877">
            <a:spAutoFit/>
          </a:bodyPr>
          <a:lstStyle>
            <a:lvl1pPr marL="0" indent="0">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111" name="Text Placeholder 5"/>
          <p:cNvSpPr>
            <a:spLocks noGrp="1"/>
          </p:cNvSpPr>
          <p:nvPr>
            <p:ph type="body" sz="quarter" idx="95"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60" name="Text Placeholder 3"/>
          <p:cNvSpPr>
            <a:spLocks noGrp="1"/>
          </p:cNvSpPr>
          <p:nvPr>
            <p:ph type="body" sz="quarter" idx="96" hasCustomPrompt="1"/>
          </p:nvPr>
        </p:nvSpPr>
        <p:spPr>
          <a:xfrm>
            <a:off x="623691" y="19275662"/>
            <a:ext cx="14300387" cy="897605"/>
          </a:xfrm>
          <a:prstGeom prst="rect">
            <a:avLst/>
          </a:prstGeom>
        </p:spPr>
        <p:txBody>
          <a:bodyPr wrap="square" lIns="223877" tIns="223877" rIns="223877" bIns="223877">
            <a:spAutoFit/>
          </a:bodyPr>
          <a:lstStyle>
            <a:lvl1pPr marL="0" indent="0">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103" name="Text Placeholder 3"/>
          <p:cNvSpPr>
            <a:spLocks noGrp="1"/>
          </p:cNvSpPr>
          <p:nvPr>
            <p:ph type="body" sz="quarter" idx="107"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14598853" y="28450595"/>
            <a:ext cx="14365178"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21" name="Picture Placeholder 13"/>
          <p:cNvSpPr>
            <a:spLocks noGrp="1"/>
          </p:cNvSpPr>
          <p:nvPr>
            <p:ph type="pic" sz="quarter" idx="135" hasCustomPrompt="1"/>
          </p:nvPr>
        </p:nvSpPr>
        <p:spPr>
          <a:xfrm>
            <a:off x="-11963400" y="32506491"/>
            <a:ext cx="8991600" cy="7456561"/>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14598855" y="24563065"/>
            <a:ext cx="1435203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77" name="Text Placeholder 76"/>
          <p:cNvSpPr>
            <a:spLocks noGrp="1"/>
          </p:cNvSpPr>
          <p:nvPr>
            <p:ph type="body" sz="quarter" idx="150" hasCustomPrompt="1"/>
          </p:nvPr>
        </p:nvSpPr>
        <p:spPr>
          <a:xfrm>
            <a:off x="4092176" y="3817814"/>
            <a:ext cx="22072205" cy="1189643"/>
          </a:xfrm>
          <a:prstGeom prst="rect">
            <a:avLst/>
          </a:prstGeom>
        </p:spPr>
        <p:txBody>
          <a:bodyPr lIns="89555" tIns="44779" rIns="89555" bIns="44779"/>
          <a:lstStyle>
            <a:lvl1pPr algn="ctr">
              <a:buFontTx/>
              <a:buNone/>
              <a:defRPr sz="5400">
                <a:solidFill>
                  <a:schemeClr val="bg1"/>
                </a:solidFill>
              </a:defRPr>
            </a:lvl1pPr>
            <a:lvl2pPr>
              <a:buFontTx/>
              <a:buNone/>
              <a:defRPr sz="7000"/>
            </a:lvl2pPr>
            <a:lvl3pPr>
              <a:buFontTx/>
              <a:buNone/>
              <a:defRPr sz="7000"/>
            </a:lvl3pPr>
            <a:lvl4pPr>
              <a:buFontTx/>
              <a:buNone/>
              <a:defRPr sz="7000"/>
            </a:lvl4pPr>
            <a:lvl5pPr>
              <a:buFontTx/>
              <a:buNone/>
              <a:defRPr sz="7000"/>
            </a:lvl5pPr>
          </a:lstStyle>
          <a:p>
            <a:pPr lvl="0"/>
            <a:r>
              <a:rPr lang="en-US" dirty="0" smtClean="0"/>
              <a:t>Click here to add authors</a:t>
            </a:r>
            <a:endParaRPr lang="en-US" dirty="0"/>
          </a:p>
        </p:txBody>
      </p:sp>
      <p:sp>
        <p:nvSpPr>
          <p:cNvPr id="78" name="Text Placeholder 76"/>
          <p:cNvSpPr>
            <a:spLocks noGrp="1"/>
          </p:cNvSpPr>
          <p:nvPr>
            <p:ph type="body" sz="quarter" idx="151" hasCustomPrompt="1"/>
          </p:nvPr>
        </p:nvSpPr>
        <p:spPr>
          <a:xfrm>
            <a:off x="4092176" y="2286575"/>
            <a:ext cx="22072205" cy="1275776"/>
          </a:xfrm>
          <a:prstGeom prst="rect">
            <a:avLst/>
          </a:prstGeom>
        </p:spPr>
        <p:txBody>
          <a:bodyPr lIns="89555" tIns="44779" rIns="89555" bIns="44779"/>
          <a:lstStyle>
            <a:lvl1pPr algn="ctr">
              <a:buFontTx/>
              <a:buNone/>
              <a:defRPr sz="7200">
                <a:solidFill>
                  <a:schemeClr val="bg1"/>
                </a:solidFill>
              </a:defRPr>
            </a:lvl1pPr>
            <a:lvl2pPr>
              <a:buFontTx/>
              <a:buNone/>
              <a:defRPr sz="7000"/>
            </a:lvl2pPr>
            <a:lvl3pPr>
              <a:buFontTx/>
              <a:buNone/>
              <a:defRPr sz="7000"/>
            </a:lvl3pPr>
            <a:lvl4pPr>
              <a:buFontTx/>
              <a:buNone/>
              <a:defRPr sz="7000"/>
            </a:lvl4pPr>
            <a:lvl5pPr>
              <a:buFontTx/>
              <a:buNone/>
              <a:defRPr sz="7000"/>
            </a:lvl5pPr>
          </a:lstStyle>
          <a:p>
            <a:pPr lvl="0"/>
            <a:r>
              <a:rPr lang="en-US" dirty="0" smtClean="0"/>
              <a:t>Click here to add authors</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23691" y="7640323"/>
            <a:ext cx="6936975" cy="897605"/>
          </a:xfrm>
          <a:prstGeom prst="rect">
            <a:avLst/>
          </a:prstGeom>
        </p:spPr>
        <p:txBody>
          <a:bodyPr wrap="square" lIns="223877" tIns="223877" rIns="223877" bIns="223877">
            <a:spAutoFit/>
          </a:bodyPr>
          <a:lstStyle>
            <a:lvl1pPr marL="335814" indent="-335814">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636213" y="6847037"/>
            <a:ext cx="6931501" cy="1415575"/>
          </a:xfrm>
          <a:prstGeom prst="rect">
            <a:avLst/>
          </a:prstGeom>
          <a:solidFill>
            <a:schemeClr val="accent5">
              <a:lumMod val="50000"/>
            </a:schemeClr>
          </a:solidFill>
        </p:spPr>
        <p:txBody>
          <a:bodyPr lIns="89551" tIns="89551" rIns="89551" bIns="89551" anchor="ctr" anchorCtr="0">
            <a:spAutoFit/>
          </a:bodyPr>
          <a:lstStyle>
            <a:lvl1pPr algn="ctr">
              <a:buNone/>
              <a:defRPr sz="3900" b="1" baseline="0">
                <a:solidFill>
                  <a:schemeClr val="bg1"/>
                </a:solidFill>
              </a:defRPr>
            </a:lvl1pPr>
          </a:lstStyle>
          <a:p>
            <a:pPr lvl="0"/>
            <a:r>
              <a:rPr lang="en-US" dirty="0" smtClean="0"/>
              <a:t>(click to add) INTRODUCTION or ABSTRACT</a:t>
            </a:r>
            <a:endParaRPr lang="en-US" dirty="0"/>
          </a:p>
        </p:txBody>
      </p:sp>
      <p:sp>
        <p:nvSpPr>
          <p:cNvPr id="14" name="Picture Placeholder 13"/>
          <p:cNvSpPr>
            <a:spLocks noGrp="1"/>
          </p:cNvSpPr>
          <p:nvPr>
            <p:ph type="pic" sz="quarter" idx="15" hasCustomPrompt="1"/>
          </p:nvPr>
        </p:nvSpPr>
        <p:spPr>
          <a:xfrm>
            <a:off x="630734" y="1486242"/>
            <a:ext cx="3048547" cy="3269732"/>
          </a:xfrm>
          <a:prstGeom prst="rect">
            <a:avLst/>
          </a:prstGeom>
        </p:spPr>
        <p:txBody>
          <a:bodyPr lIns="89551" tIns="44774" rIns="89551" bIns="44774" anchor="ctr"/>
          <a:lstStyle>
            <a:lvl1pPr algn="ctr">
              <a:buNone/>
              <a:defRPr sz="4300">
                <a:solidFill>
                  <a:schemeClr val="bg1"/>
                </a:solidFill>
              </a:defRPr>
            </a:lvl1pPr>
          </a:lstStyle>
          <a:p>
            <a:r>
              <a:rPr lang="en-US" dirty="0" smtClean="0"/>
              <a:t>LOGO</a:t>
            </a:r>
            <a:endParaRPr lang="en-US" dirty="0"/>
          </a:p>
        </p:txBody>
      </p:sp>
      <p:sp>
        <p:nvSpPr>
          <p:cNvPr id="18" name="Picture Placeholder 13"/>
          <p:cNvSpPr>
            <a:spLocks noGrp="1"/>
          </p:cNvSpPr>
          <p:nvPr>
            <p:ph type="pic" sz="quarter" idx="18" hasCustomPrompt="1"/>
          </p:nvPr>
        </p:nvSpPr>
        <p:spPr>
          <a:xfrm>
            <a:off x="26595933" y="1585325"/>
            <a:ext cx="3048547" cy="3269732"/>
          </a:xfrm>
          <a:prstGeom prst="rect">
            <a:avLst/>
          </a:prstGeom>
        </p:spPr>
        <p:txBody>
          <a:bodyPr lIns="89551" tIns="44774" rIns="89551" bIns="44774" anchor="ctr"/>
          <a:lstStyle>
            <a:lvl1pPr algn="ctr">
              <a:buNone/>
              <a:defRPr sz="4300">
                <a:solidFill>
                  <a:schemeClr val="bg1"/>
                </a:solidFill>
              </a:defRPr>
            </a:lvl1pPr>
          </a:lstStyle>
          <a:p>
            <a:r>
              <a:rPr lang="en-US" dirty="0" smtClean="0"/>
              <a:t>LOGO</a:t>
            </a:r>
            <a:endParaRPr lang="en-US" dirty="0"/>
          </a:p>
        </p:txBody>
      </p:sp>
      <p:sp>
        <p:nvSpPr>
          <p:cNvPr id="19" name="Text Placeholder 3"/>
          <p:cNvSpPr>
            <a:spLocks noGrp="1"/>
          </p:cNvSpPr>
          <p:nvPr>
            <p:ph type="body" sz="quarter" idx="19" hasCustomPrompt="1"/>
          </p:nvPr>
        </p:nvSpPr>
        <p:spPr>
          <a:xfrm>
            <a:off x="622594" y="19232053"/>
            <a:ext cx="6938069" cy="897605"/>
          </a:xfrm>
          <a:prstGeom prst="rect">
            <a:avLst/>
          </a:prstGeom>
        </p:spPr>
        <p:txBody>
          <a:bodyPr wrap="square" lIns="223877" tIns="223877" rIns="223877" bIns="223877">
            <a:spAutoFit/>
          </a:bodyPr>
          <a:lstStyle>
            <a:lvl1pPr marL="335814" indent="-335814">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636211" y="18480518"/>
            <a:ext cx="6932594"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992578" y="7630001"/>
            <a:ext cx="14292247" cy="897605"/>
          </a:xfrm>
          <a:prstGeom prst="rect">
            <a:avLst/>
          </a:prstGeom>
        </p:spPr>
        <p:txBody>
          <a:bodyPr wrap="square" lIns="223877" tIns="223877" rIns="223877" bIns="223877">
            <a:spAutoFit/>
          </a:bodyPr>
          <a:lstStyle>
            <a:lvl1pPr marL="335814" indent="-335814">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7992580" y="6847036"/>
            <a:ext cx="1429224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992580" y="28196756"/>
            <a:ext cx="14292247" cy="897605"/>
          </a:xfrm>
          <a:prstGeom prst="rect">
            <a:avLst/>
          </a:prstGeom>
        </p:spPr>
        <p:txBody>
          <a:bodyPr wrap="square" lIns="223877" tIns="223877" rIns="223877" bIns="223877">
            <a:spAutoFit/>
          </a:bodyPr>
          <a:lstStyle>
            <a:lvl1pPr marL="335814" indent="-335814">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7992580" y="27403473"/>
            <a:ext cx="1429224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2710790" y="6847036"/>
            <a:ext cx="6930218"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2710790" y="7640323"/>
            <a:ext cx="6930218" cy="897605"/>
          </a:xfrm>
          <a:prstGeom prst="rect">
            <a:avLst/>
          </a:prstGeom>
        </p:spPr>
        <p:txBody>
          <a:bodyPr wrap="square" lIns="223877" tIns="223877" rIns="223877" bIns="223877">
            <a:spAutoFit/>
          </a:bodyPr>
          <a:lstStyle>
            <a:lvl1pPr marL="335814" indent="-335814">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2706864" y="18558829"/>
            <a:ext cx="6930218"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2751309" y="19352112"/>
            <a:ext cx="6879920" cy="897605"/>
          </a:xfrm>
          <a:prstGeom prst="rect">
            <a:avLst/>
          </a:prstGeom>
        </p:spPr>
        <p:txBody>
          <a:bodyPr wrap="square" lIns="223877" tIns="223877" rIns="223877" bIns="223877">
            <a:spAutoFit/>
          </a:bodyPr>
          <a:lstStyle>
            <a:lvl1pPr marL="335814" indent="-335814">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2710790" y="33378518"/>
            <a:ext cx="6930218" cy="203088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2697538" y="35363825"/>
            <a:ext cx="6933690" cy="897605"/>
          </a:xfrm>
          <a:prstGeom prst="rect">
            <a:avLst/>
          </a:prstGeom>
        </p:spPr>
        <p:txBody>
          <a:bodyPr wrap="square" lIns="223877" tIns="223877" rIns="223877" bIns="223877">
            <a:spAutoFit/>
          </a:bodyPr>
          <a:lstStyle>
            <a:lvl1pPr marL="335814" indent="-335814">
              <a:buNone/>
              <a:defRPr sz="280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60" name="Title 1"/>
          <p:cNvSpPr>
            <a:spLocks noGrp="1"/>
          </p:cNvSpPr>
          <p:nvPr>
            <p:ph type="title" hasCustomPrompt="1"/>
          </p:nvPr>
        </p:nvSpPr>
        <p:spPr>
          <a:xfrm>
            <a:off x="4092177" y="594499"/>
            <a:ext cx="22079798" cy="1882573"/>
          </a:xfrm>
          <a:prstGeom prst="rect">
            <a:avLst/>
          </a:prstGeom>
        </p:spPr>
        <p:txBody>
          <a:bodyPr lIns="89551" tIns="44774" rIns="89551" bIns="44774" anchor="ctr" anchorCtr="0"/>
          <a:lstStyle>
            <a:lvl1pPr>
              <a:defRPr sz="9500" b="1"/>
            </a:lvl1pPr>
          </a:lstStyle>
          <a:p>
            <a:r>
              <a:rPr lang="en-US" dirty="0" smtClean="0"/>
              <a:t>Click here to add the poster title</a:t>
            </a:r>
            <a:endParaRPr lang="en-US" dirty="0"/>
          </a:p>
        </p:txBody>
      </p:sp>
      <p:sp>
        <p:nvSpPr>
          <p:cNvPr id="61" name="Text Placeholder 76"/>
          <p:cNvSpPr>
            <a:spLocks noGrp="1"/>
          </p:cNvSpPr>
          <p:nvPr>
            <p:ph type="body" sz="quarter" idx="150" hasCustomPrompt="1"/>
          </p:nvPr>
        </p:nvSpPr>
        <p:spPr>
          <a:xfrm>
            <a:off x="4092176" y="4141664"/>
            <a:ext cx="22072205" cy="1664591"/>
          </a:xfrm>
          <a:prstGeom prst="rect">
            <a:avLst/>
          </a:prstGeom>
        </p:spPr>
        <p:txBody>
          <a:bodyPr lIns="89555" tIns="44779" rIns="89555" bIns="44779"/>
          <a:lstStyle>
            <a:lvl1pPr algn="ctr">
              <a:buFontTx/>
              <a:buNone/>
              <a:defRPr sz="5800">
                <a:solidFill>
                  <a:schemeClr val="bg1"/>
                </a:solidFill>
              </a:defRPr>
            </a:lvl1pPr>
            <a:lvl2pPr>
              <a:buFontTx/>
              <a:buNone/>
              <a:defRPr sz="7000"/>
            </a:lvl2pPr>
            <a:lvl3pPr>
              <a:buFontTx/>
              <a:buNone/>
              <a:defRPr sz="7000"/>
            </a:lvl3pPr>
            <a:lvl4pPr>
              <a:buFontTx/>
              <a:buNone/>
              <a:defRPr sz="7000"/>
            </a:lvl4pPr>
            <a:lvl5pPr>
              <a:buFontTx/>
              <a:buNone/>
              <a:defRPr sz="7000"/>
            </a:lvl5pPr>
          </a:lstStyle>
          <a:p>
            <a:pPr lvl="0"/>
            <a:r>
              <a:rPr lang="en-US" dirty="0" smtClean="0"/>
              <a:t>Click here to add authors</a:t>
            </a:r>
            <a:endParaRPr lang="en-US" dirty="0"/>
          </a:p>
        </p:txBody>
      </p:sp>
      <p:sp>
        <p:nvSpPr>
          <p:cNvPr id="62" name="Text Placeholder 76"/>
          <p:cNvSpPr>
            <a:spLocks noGrp="1"/>
          </p:cNvSpPr>
          <p:nvPr>
            <p:ph type="body" sz="quarter" idx="151" hasCustomPrompt="1"/>
          </p:nvPr>
        </p:nvSpPr>
        <p:spPr>
          <a:xfrm>
            <a:off x="4092176" y="2477074"/>
            <a:ext cx="22072205" cy="1664591"/>
          </a:xfrm>
          <a:prstGeom prst="rect">
            <a:avLst/>
          </a:prstGeom>
        </p:spPr>
        <p:txBody>
          <a:bodyPr lIns="89555" tIns="44779" rIns="89555" bIns="44779"/>
          <a:lstStyle>
            <a:lvl1pPr algn="ctr">
              <a:buFontTx/>
              <a:buNone/>
              <a:defRPr sz="8000">
                <a:solidFill>
                  <a:schemeClr val="bg1"/>
                </a:solidFill>
              </a:defRPr>
            </a:lvl1pPr>
            <a:lvl2pPr>
              <a:buFontTx/>
              <a:buNone/>
              <a:defRPr sz="7000"/>
            </a:lvl2pPr>
            <a:lvl3pPr>
              <a:buFontTx/>
              <a:buNone/>
              <a:defRPr sz="7000"/>
            </a:lvl3pPr>
            <a:lvl4pPr>
              <a:buFontTx/>
              <a:buNone/>
              <a:defRPr sz="7000"/>
            </a:lvl4pPr>
            <a:lvl5pPr>
              <a:buFontTx/>
              <a:buNone/>
              <a:defRPr sz="7000"/>
            </a:lvl5pPr>
          </a:lstStyle>
          <a:p>
            <a:pPr lvl="0"/>
            <a:r>
              <a:rPr lang="en-US" dirty="0" smtClean="0"/>
              <a:t>Click here to add authors</a:t>
            </a:r>
            <a:endParaRPr lang="en-US" dirty="0"/>
          </a:p>
        </p:txBody>
      </p:sp>
      <p:sp>
        <p:nvSpPr>
          <p:cNvPr id="58" name="Text Placeholder 5"/>
          <p:cNvSpPr>
            <a:spLocks noGrp="1"/>
          </p:cNvSpPr>
          <p:nvPr>
            <p:ph type="body" sz="quarter" idx="95"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59" name="Text Placeholder 3"/>
          <p:cNvSpPr>
            <a:spLocks noGrp="1"/>
          </p:cNvSpPr>
          <p:nvPr>
            <p:ph type="body" sz="quarter" idx="107" hasCustomPrompt="1"/>
          </p:nvPr>
        </p:nvSpPr>
        <p:spPr>
          <a:xfrm>
            <a:off x="-14525924" y="30406178"/>
            <a:ext cx="14292247"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63" name="Text Placeholder 3"/>
          <p:cNvSpPr>
            <a:spLocks noGrp="1"/>
          </p:cNvSpPr>
          <p:nvPr>
            <p:ph type="body" sz="quarter" idx="116" hasCustomPrompt="1"/>
          </p:nvPr>
        </p:nvSpPr>
        <p:spPr>
          <a:xfrm>
            <a:off x="-14525924" y="30406178"/>
            <a:ext cx="14292247"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64" name="Text Placeholder 3"/>
          <p:cNvSpPr>
            <a:spLocks noGrp="1"/>
          </p:cNvSpPr>
          <p:nvPr>
            <p:ph type="body" sz="quarter" idx="117" hasCustomPrompt="1"/>
          </p:nvPr>
        </p:nvSpPr>
        <p:spPr>
          <a:xfrm>
            <a:off x="-14525924" y="30406178"/>
            <a:ext cx="14292247"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65" name="Text Placeholder 3"/>
          <p:cNvSpPr>
            <a:spLocks noGrp="1"/>
          </p:cNvSpPr>
          <p:nvPr>
            <p:ph type="body" sz="quarter" idx="118" hasCustomPrompt="1"/>
          </p:nvPr>
        </p:nvSpPr>
        <p:spPr>
          <a:xfrm>
            <a:off x="-14525924" y="30406178"/>
            <a:ext cx="14292247"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66" name="Text Placeholder 3"/>
          <p:cNvSpPr>
            <a:spLocks noGrp="1"/>
          </p:cNvSpPr>
          <p:nvPr>
            <p:ph type="body" sz="quarter" idx="119" hasCustomPrompt="1"/>
          </p:nvPr>
        </p:nvSpPr>
        <p:spPr>
          <a:xfrm>
            <a:off x="-14525924" y="30406178"/>
            <a:ext cx="14292247"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67" name="Text Placeholder 3"/>
          <p:cNvSpPr>
            <a:spLocks noGrp="1"/>
          </p:cNvSpPr>
          <p:nvPr>
            <p:ph type="body" sz="quarter" idx="120" hasCustomPrompt="1"/>
          </p:nvPr>
        </p:nvSpPr>
        <p:spPr>
          <a:xfrm>
            <a:off x="-14525924" y="30406178"/>
            <a:ext cx="14292247"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68" name="Text Placeholder 3"/>
          <p:cNvSpPr>
            <a:spLocks noGrp="1"/>
          </p:cNvSpPr>
          <p:nvPr>
            <p:ph type="body" sz="quarter" idx="121" hasCustomPrompt="1"/>
          </p:nvPr>
        </p:nvSpPr>
        <p:spPr>
          <a:xfrm>
            <a:off x="-14525924" y="30406178"/>
            <a:ext cx="14292247"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69" name="Text Placeholder 3"/>
          <p:cNvSpPr>
            <a:spLocks noGrp="1"/>
          </p:cNvSpPr>
          <p:nvPr>
            <p:ph type="body" sz="quarter" idx="122" hasCustomPrompt="1"/>
          </p:nvPr>
        </p:nvSpPr>
        <p:spPr>
          <a:xfrm>
            <a:off x="-14525924" y="30406178"/>
            <a:ext cx="14292247"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70" name="Text Placeholder 3"/>
          <p:cNvSpPr>
            <a:spLocks noGrp="1"/>
          </p:cNvSpPr>
          <p:nvPr>
            <p:ph type="body" sz="quarter" idx="123" hasCustomPrompt="1"/>
          </p:nvPr>
        </p:nvSpPr>
        <p:spPr>
          <a:xfrm>
            <a:off x="-14525924" y="30406178"/>
            <a:ext cx="14292247"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08" name="Text Placeholder 3"/>
          <p:cNvSpPr>
            <a:spLocks noGrp="1"/>
          </p:cNvSpPr>
          <p:nvPr>
            <p:ph type="body" sz="quarter" idx="124" hasCustomPrompt="1"/>
          </p:nvPr>
        </p:nvSpPr>
        <p:spPr>
          <a:xfrm>
            <a:off x="-14525924" y="30406178"/>
            <a:ext cx="14292247"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09" name="Text Placeholder 3"/>
          <p:cNvSpPr>
            <a:spLocks noGrp="1"/>
          </p:cNvSpPr>
          <p:nvPr>
            <p:ph type="body" sz="quarter" idx="125" hasCustomPrompt="1"/>
          </p:nvPr>
        </p:nvSpPr>
        <p:spPr>
          <a:xfrm>
            <a:off x="-14525924" y="30406178"/>
            <a:ext cx="14292247"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10" name="Text Placeholder 5"/>
          <p:cNvSpPr>
            <a:spLocks noGrp="1"/>
          </p:cNvSpPr>
          <p:nvPr>
            <p:ph type="body" sz="quarter" idx="136"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11" name="Text Placeholder 5"/>
          <p:cNvSpPr>
            <a:spLocks noGrp="1"/>
          </p:cNvSpPr>
          <p:nvPr>
            <p:ph type="body" sz="quarter" idx="137"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12" name="Text Placeholder 5"/>
          <p:cNvSpPr>
            <a:spLocks noGrp="1"/>
          </p:cNvSpPr>
          <p:nvPr>
            <p:ph type="body" sz="quarter" idx="138"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13" name="Text Placeholder 5"/>
          <p:cNvSpPr>
            <a:spLocks noGrp="1"/>
          </p:cNvSpPr>
          <p:nvPr>
            <p:ph type="body" sz="quarter" idx="139"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14" name="Text Placeholder 5"/>
          <p:cNvSpPr>
            <a:spLocks noGrp="1"/>
          </p:cNvSpPr>
          <p:nvPr>
            <p:ph type="body" sz="quarter" idx="140"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15" name="Text Placeholder 5"/>
          <p:cNvSpPr>
            <a:spLocks noGrp="1"/>
          </p:cNvSpPr>
          <p:nvPr>
            <p:ph type="body" sz="quarter" idx="141"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16" name="Text Placeholder 5"/>
          <p:cNvSpPr>
            <a:spLocks noGrp="1"/>
          </p:cNvSpPr>
          <p:nvPr>
            <p:ph type="body" sz="quarter" idx="142"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17" name="Text Placeholder 5"/>
          <p:cNvSpPr>
            <a:spLocks noGrp="1"/>
          </p:cNvSpPr>
          <p:nvPr>
            <p:ph type="body" sz="quarter" idx="143"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18" name="Text Placeholder 5"/>
          <p:cNvSpPr>
            <a:spLocks noGrp="1"/>
          </p:cNvSpPr>
          <p:nvPr>
            <p:ph type="body" sz="quarter" idx="144"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19" name="Text Placeholder 5"/>
          <p:cNvSpPr>
            <a:spLocks noGrp="1"/>
          </p:cNvSpPr>
          <p:nvPr>
            <p:ph type="body" sz="quarter" idx="145"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20" name="Text Placeholder 5"/>
          <p:cNvSpPr>
            <a:spLocks noGrp="1"/>
          </p:cNvSpPr>
          <p:nvPr>
            <p:ph type="body" sz="quarter" idx="146"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21" name="Text Placeholder 5"/>
          <p:cNvSpPr>
            <a:spLocks noGrp="1"/>
          </p:cNvSpPr>
          <p:nvPr>
            <p:ph type="body" sz="quarter" idx="147"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22" name="Text Placeholder 5"/>
          <p:cNvSpPr>
            <a:spLocks noGrp="1"/>
          </p:cNvSpPr>
          <p:nvPr>
            <p:ph type="body" sz="quarter" idx="148"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23" name="Text Placeholder 5"/>
          <p:cNvSpPr>
            <a:spLocks noGrp="1"/>
          </p:cNvSpPr>
          <p:nvPr>
            <p:ph type="body" sz="quarter" idx="149" hasCustomPrompt="1"/>
          </p:nvPr>
        </p:nvSpPr>
        <p:spPr>
          <a:xfrm>
            <a:off x="-14525923" y="24356884"/>
            <a:ext cx="14279107" cy="800265"/>
          </a:xfrm>
          <a:prstGeom prst="rect">
            <a:avLst/>
          </a:prstGeom>
          <a:solidFill>
            <a:schemeClr val="accent5">
              <a:lumMod val="50000"/>
            </a:schemeClr>
          </a:solidFill>
        </p:spPr>
        <p:txBody>
          <a:bodyPr wrap="square" lIns="89551" tIns="89551" rIns="89551" bIns="89551" anchor="ctr" anchorCtr="0">
            <a:spAutoFit/>
          </a:bodyPr>
          <a:lstStyle>
            <a:lvl1pPr algn="ctr">
              <a:buNone/>
              <a:defRPr sz="3900" b="1" baseline="0">
                <a:solidFill>
                  <a:schemeClr val="bg1"/>
                </a:solidFill>
              </a:defRPr>
            </a:lvl1pPr>
          </a:lstStyle>
          <a:p>
            <a:pPr lvl="0"/>
            <a:r>
              <a:rPr lang="en-US" dirty="0" smtClean="0"/>
              <a:t>SECTION HEADER PLACEHOLDER</a:t>
            </a:r>
            <a:endParaRPr lang="en-US" dirty="0"/>
          </a:p>
        </p:txBody>
      </p:sp>
      <p:sp>
        <p:nvSpPr>
          <p:cNvPr id="124" name="Text Placeholder 3"/>
          <p:cNvSpPr>
            <a:spLocks noGrp="1"/>
          </p:cNvSpPr>
          <p:nvPr>
            <p:ph type="body" sz="quarter" idx="152" hasCustomPrompt="1"/>
          </p:nvPr>
        </p:nvSpPr>
        <p:spPr>
          <a:xfrm>
            <a:off x="-10874679" y="28919937"/>
            <a:ext cx="6932595"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25" name="Text Placeholder 3"/>
          <p:cNvSpPr>
            <a:spLocks noGrp="1"/>
          </p:cNvSpPr>
          <p:nvPr>
            <p:ph type="body" sz="quarter" idx="153" hasCustomPrompt="1"/>
          </p:nvPr>
        </p:nvSpPr>
        <p:spPr>
          <a:xfrm>
            <a:off x="-10874679" y="28919937"/>
            <a:ext cx="6932595"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26" name="Text Placeholder 3"/>
          <p:cNvSpPr>
            <a:spLocks noGrp="1"/>
          </p:cNvSpPr>
          <p:nvPr>
            <p:ph type="body" sz="quarter" idx="154" hasCustomPrompt="1"/>
          </p:nvPr>
        </p:nvSpPr>
        <p:spPr>
          <a:xfrm>
            <a:off x="-10874679" y="28919937"/>
            <a:ext cx="6932595"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27" name="Text Placeholder 3"/>
          <p:cNvSpPr>
            <a:spLocks noGrp="1"/>
          </p:cNvSpPr>
          <p:nvPr>
            <p:ph type="body" sz="quarter" idx="155" hasCustomPrompt="1"/>
          </p:nvPr>
        </p:nvSpPr>
        <p:spPr>
          <a:xfrm>
            <a:off x="-10874679" y="28919937"/>
            <a:ext cx="6932595"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28" name="Text Placeholder 3"/>
          <p:cNvSpPr>
            <a:spLocks noGrp="1"/>
          </p:cNvSpPr>
          <p:nvPr>
            <p:ph type="body" sz="quarter" idx="156" hasCustomPrompt="1"/>
          </p:nvPr>
        </p:nvSpPr>
        <p:spPr>
          <a:xfrm>
            <a:off x="-10874679" y="28919937"/>
            <a:ext cx="6932595"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29" name="Text Placeholder 3"/>
          <p:cNvSpPr>
            <a:spLocks noGrp="1"/>
          </p:cNvSpPr>
          <p:nvPr>
            <p:ph type="body" sz="quarter" idx="157" hasCustomPrompt="1"/>
          </p:nvPr>
        </p:nvSpPr>
        <p:spPr>
          <a:xfrm>
            <a:off x="-10874679" y="28919937"/>
            <a:ext cx="6932595"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30" name="Text Placeholder 3"/>
          <p:cNvSpPr>
            <a:spLocks noGrp="1"/>
          </p:cNvSpPr>
          <p:nvPr>
            <p:ph type="body" sz="quarter" idx="158" hasCustomPrompt="1"/>
          </p:nvPr>
        </p:nvSpPr>
        <p:spPr>
          <a:xfrm>
            <a:off x="-10874679" y="28919937"/>
            <a:ext cx="6932595"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31" name="Text Placeholder 3"/>
          <p:cNvSpPr>
            <a:spLocks noGrp="1"/>
          </p:cNvSpPr>
          <p:nvPr>
            <p:ph type="body" sz="quarter" idx="159" hasCustomPrompt="1"/>
          </p:nvPr>
        </p:nvSpPr>
        <p:spPr>
          <a:xfrm>
            <a:off x="-10874679" y="28919937"/>
            <a:ext cx="6932595"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32" name="Text Placeholder 3"/>
          <p:cNvSpPr>
            <a:spLocks noGrp="1"/>
          </p:cNvSpPr>
          <p:nvPr>
            <p:ph type="body" sz="quarter" idx="160" hasCustomPrompt="1"/>
          </p:nvPr>
        </p:nvSpPr>
        <p:spPr>
          <a:xfrm>
            <a:off x="-10874679" y="28919937"/>
            <a:ext cx="6932595"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33" name="Text Placeholder 3"/>
          <p:cNvSpPr>
            <a:spLocks noGrp="1"/>
          </p:cNvSpPr>
          <p:nvPr>
            <p:ph type="body" sz="quarter" idx="161" hasCustomPrompt="1"/>
          </p:nvPr>
        </p:nvSpPr>
        <p:spPr>
          <a:xfrm>
            <a:off x="-10874679" y="28919937"/>
            <a:ext cx="6932595"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34" name="Text Placeholder 3"/>
          <p:cNvSpPr>
            <a:spLocks noGrp="1"/>
          </p:cNvSpPr>
          <p:nvPr>
            <p:ph type="body" sz="quarter" idx="162" hasCustomPrompt="1"/>
          </p:nvPr>
        </p:nvSpPr>
        <p:spPr>
          <a:xfrm>
            <a:off x="-10874679" y="28919937"/>
            <a:ext cx="6932595" cy="897605"/>
          </a:xfrm>
          <a:prstGeom prst="rect">
            <a:avLst/>
          </a:prstGeom>
        </p:spPr>
        <p:txBody>
          <a:bodyPr wrap="square" lIns="223877" tIns="223877" rIns="223877" bIns="223877">
            <a:spAutoFit/>
          </a:bodyPr>
          <a:lstStyle>
            <a:lvl1pPr marL="0" indent="0">
              <a:buNone/>
              <a:defRPr sz="2800" baseline="0">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TEXT PLACEHOLDER</a:t>
            </a:r>
            <a:endParaRPr lang="en-US" dirty="0"/>
          </a:p>
        </p:txBody>
      </p:sp>
      <p:sp>
        <p:nvSpPr>
          <p:cNvPr id="135" name="Text Placeholder 5"/>
          <p:cNvSpPr>
            <a:spLocks noGrp="1"/>
          </p:cNvSpPr>
          <p:nvPr>
            <p:ph type="body" sz="quarter" idx="163"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36" name="Text Placeholder 5"/>
          <p:cNvSpPr>
            <a:spLocks noGrp="1"/>
          </p:cNvSpPr>
          <p:nvPr>
            <p:ph type="body" sz="quarter" idx="164"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37" name="Text Placeholder 5"/>
          <p:cNvSpPr>
            <a:spLocks noGrp="1"/>
          </p:cNvSpPr>
          <p:nvPr>
            <p:ph type="body" sz="quarter" idx="165"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38" name="Text Placeholder 5"/>
          <p:cNvSpPr>
            <a:spLocks noGrp="1"/>
          </p:cNvSpPr>
          <p:nvPr>
            <p:ph type="body" sz="quarter" idx="166"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39" name="Text Placeholder 5"/>
          <p:cNvSpPr>
            <a:spLocks noGrp="1"/>
          </p:cNvSpPr>
          <p:nvPr>
            <p:ph type="body" sz="quarter" idx="167"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40" name="Text Placeholder 5"/>
          <p:cNvSpPr>
            <a:spLocks noGrp="1"/>
          </p:cNvSpPr>
          <p:nvPr>
            <p:ph type="body" sz="quarter" idx="168"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41" name="Text Placeholder 5"/>
          <p:cNvSpPr>
            <a:spLocks noGrp="1"/>
          </p:cNvSpPr>
          <p:nvPr>
            <p:ph type="body" sz="quarter" idx="169"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42" name="Text Placeholder 5"/>
          <p:cNvSpPr>
            <a:spLocks noGrp="1"/>
          </p:cNvSpPr>
          <p:nvPr>
            <p:ph type="body" sz="quarter" idx="170"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43" name="Text Placeholder 5"/>
          <p:cNvSpPr>
            <a:spLocks noGrp="1"/>
          </p:cNvSpPr>
          <p:nvPr>
            <p:ph type="body" sz="quarter" idx="171"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44" name="Text Placeholder 5"/>
          <p:cNvSpPr>
            <a:spLocks noGrp="1"/>
          </p:cNvSpPr>
          <p:nvPr>
            <p:ph type="body" sz="quarter" idx="172"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45" name="Text Placeholder 5"/>
          <p:cNvSpPr>
            <a:spLocks noGrp="1"/>
          </p:cNvSpPr>
          <p:nvPr>
            <p:ph type="body" sz="quarter" idx="173"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46" name="Text Placeholder 5"/>
          <p:cNvSpPr>
            <a:spLocks noGrp="1"/>
          </p:cNvSpPr>
          <p:nvPr>
            <p:ph type="body" sz="quarter" idx="174"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47" name="Text Placeholder 5"/>
          <p:cNvSpPr>
            <a:spLocks noGrp="1"/>
          </p:cNvSpPr>
          <p:nvPr>
            <p:ph type="body" sz="quarter" idx="175"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48" name="Text Placeholder 5"/>
          <p:cNvSpPr>
            <a:spLocks noGrp="1"/>
          </p:cNvSpPr>
          <p:nvPr>
            <p:ph type="body" sz="quarter" idx="176"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49" name="Text Placeholder 5"/>
          <p:cNvSpPr>
            <a:spLocks noGrp="1"/>
          </p:cNvSpPr>
          <p:nvPr>
            <p:ph type="body" sz="quarter" idx="177" hasCustomPrompt="1"/>
          </p:nvPr>
        </p:nvSpPr>
        <p:spPr>
          <a:xfrm>
            <a:off x="-10874679" y="22944954"/>
            <a:ext cx="6932595" cy="755243"/>
          </a:xfrm>
          <a:prstGeom prst="rect">
            <a:avLst/>
          </a:prstGeom>
          <a:solidFill>
            <a:schemeClr val="accent5">
              <a:lumMod val="50000"/>
            </a:schemeClr>
          </a:solidFill>
        </p:spPr>
        <p:txBody>
          <a:bodyPr wrap="square" lIns="89551" tIns="89551" rIns="89551" bIns="89551" anchor="ctr" anchorCtr="0">
            <a:spAutoFit/>
          </a:bodyPr>
          <a:lstStyle>
            <a:lvl1pPr algn="ctr">
              <a:buNone/>
              <a:defRPr sz="3600" b="1" baseline="0">
                <a:solidFill>
                  <a:schemeClr val="bg1"/>
                </a:solidFill>
              </a:defRPr>
            </a:lvl1pPr>
          </a:lstStyle>
          <a:p>
            <a:pPr lvl="0"/>
            <a:r>
              <a:rPr lang="en-US" dirty="0" smtClean="0"/>
              <a:t>SECTION HEADER PLACEHOLDER</a:t>
            </a:r>
            <a:endParaRPr lang="en-US" dirty="0"/>
          </a:p>
        </p:txBody>
      </p:sp>
      <p:sp>
        <p:nvSpPr>
          <p:cNvPr id="150" name="Picture Placeholder 13"/>
          <p:cNvSpPr>
            <a:spLocks noGrp="1"/>
          </p:cNvSpPr>
          <p:nvPr>
            <p:ph type="pic" sz="quarter" idx="115" hasCustomPrompt="1"/>
          </p:nvPr>
        </p:nvSpPr>
        <p:spPr>
          <a:xfrm>
            <a:off x="-11036267" y="34174531"/>
            <a:ext cx="7094183" cy="6224552"/>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51" name="Picture Placeholder 13"/>
          <p:cNvSpPr>
            <a:spLocks noGrp="1"/>
          </p:cNvSpPr>
          <p:nvPr>
            <p:ph type="pic" sz="quarter" idx="126" hasCustomPrompt="1"/>
          </p:nvPr>
        </p:nvSpPr>
        <p:spPr>
          <a:xfrm>
            <a:off x="-11036267" y="34174531"/>
            <a:ext cx="7094183" cy="6224552"/>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52" name="Picture Placeholder 13"/>
          <p:cNvSpPr>
            <a:spLocks noGrp="1"/>
          </p:cNvSpPr>
          <p:nvPr>
            <p:ph type="pic" sz="quarter" idx="127" hasCustomPrompt="1"/>
          </p:nvPr>
        </p:nvSpPr>
        <p:spPr>
          <a:xfrm>
            <a:off x="-11036267" y="34174531"/>
            <a:ext cx="7094183" cy="6224552"/>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53" name="Picture Placeholder 13"/>
          <p:cNvSpPr>
            <a:spLocks noGrp="1"/>
          </p:cNvSpPr>
          <p:nvPr>
            <p:ph type="pic" sz="quarter" idx="128" hasCustomPrompt="1"/>
          </p:nvPr>
        </p:nvSpPr>
        <p:spPr>
          <a:xfrm>
            <a:off x="-11036267" y="34174531"/>
            <a:ext cx="7094183" cy="6224552"/>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54" name="Picture Placeholder 13"/>
          <p:cNvSpPr>
            <a:spLocks noGrp="1"/>
          </p:cNvSpPr>
          <p:nvPr>
            <p:ph type="pic" sz="quarter" idx="129" hasCustomPrompt="1"/>
          </p:nvPr>
        </p:nvSpPr>
        <p:spPr>
          <a:xfrm>
            <a:off x="-11036267" y="34174531"/>
            <a:ext cx="7094183" cy="6224552"/>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55" name="Picture Placeholder 13"/>
          <p:cNvSpPr>
            <a:spLocks noGrp="1"/>
          </p:cNvSpPr>
          <p:nvPr>
            <p:ph type="pic" sz="quarter" idx="130" hasCustomPrompt="1"/>
          </p:nvPr>
        </p:nvSpPr>
        <p:spPr>
          <a:xfrm>
            <a:off x="-11036267" y="34174531"/>
            <a:ext cx="7094183" cy="6224552"/>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56" name="Picture Placeholder 13"/>
          <p:cNvSpPr>
            <a:spLocks noGrp="1"/>
          </p:cNvSpPr>
          <p:nvPr>
            <p:ph type="pic" sz="quarter" idx="131" hasCustomPrompt="1"/>
          </p:nvPr>
        </p:nvSpPr>
        <p:spPr>
          <a:xfrm>
            <a:off x="-11036267" y="34174531"/>
            <a:ext cx="7094183" cy="6224552"/>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57" name="Picture Placeholder 13"/>
          <p:cNvSpPr>
            <a:spLocks noGrp="1"/>
          </p:cNvSpPr>
          <p:nvPr>
            <p:ph type="pic" sz="quarter" idx="132" hasCustomPrompt="1"/>
          </p:nvPr>
        </p:nvSpPr>
        <p:spPr>
          <a:xfrm>
            <a:off x="-11036267" y="34174531"/>
            <a:ext cx="7094183" cy="6224552"/>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58" name="Picture Placeholder 13"/>
          <p:cNvSpPr>
            <a:spLocks noGrp="1"/>
          </p:cNvSpPr>
          <p:nvPr>
            <p:ph type="pic" sz="quarter" idx="133" hasCustomPrompt="1"/>
          </p:nvPr>
        </p:nvSpPr>
        <p:spPr>
          <a:xfrm>
            <a:off x="-11036267" y="34174531"/>
            <a:ext cx="7094183" cy="6224552"/>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59" name="Picture Placeholder 13"/>
          <p:cNvSpPr>
            <a:spLocks noGrp="1"/>
          </p:cNvSpPr>
          <p:nvPr>
            <p:ph type="pic" sz="quarter" idx="134" hasCustomPrompt="1"/>
          </p:nvPr>
        </p:nvSpPr>
        <p:spPr>
          <a:xfrm>
            <a:off x="-11036267" y="34174531"/>
            <a:ext cx="7094183" cy="6224552"/>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
        <p:nvSpPr>
          <p:cNvPr id="160" name="Picture Placeholder 13"/>
          <p:cNvSpPr>
            <a:spLocks noGrp="1"/>
          </p:cNvSpPr>
          <p:nvPr>
            <p:ph type="pic" sz="quarter" idx="135" hasCustomPrompt="1"/>
          </p:nvPr>
        </p:nvSpPr>
        <p:spPr>
          <a:xfrm>
            <a:off x="-11036267" y="34174531"/>
            <a:ext cx="7094183" cy="6224552"/>
          </a:xfrm>
          <a:prstGeom prst="rect">
            <a:avLst/>
          </a:prstGeom>
          <a:solidFill>
            <a:schemeClr val="bg2"/>
          </a:solidFill>
          <a:ln>
            <a:solidFill>
              <a:schemeClr val="tx2"/>
            </a:solidFill>
          </a:ln>
          <a:effectLst/>
        </p:spPr>
        <p:txBody>
          <a:bodyPr lIns="89551" tIns="44774" rIns="89551" bIns="44774" anchor="ctr"/>
          <a:lstStyle>
            <a:lvl1pPr marL="0" indent="0" algn="ctr">
              <a:buNone/>
              <a:defRPr sz="3900" b="0" baseline="0">
                <a:solidFill>
                  <a:schemeClr val="tx2"/>
                </a:solidFill>
              </a:defRPr>
            </a:lvl1pPr>
          </a:lstStyle>
          <a:p>
            <a:r>
              <a:rPr lang="en-US" dirty="0" smtClean="0"/>
              <a:t>PICTURE PLACEHOLDER</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2">
        <a:schemeClr val="bg1"/>
      </p:bgRef>
    </p:bg>
    <p:spTree>
      <p:nvGrpSpPr>
        <p:cNvPr id="1" name=""/>
        <p:cNvGrpSpPr/>
        <p:nvPr/>
      </p:nvGrpSpPr>
      <p:grpSpPr>
        <a:xfrm>
          <a:off x="0" y="0"/>
          <a:ext cx="0" cy="0"/>
          <a:chOff x="0" y="0"/>
          <a:chExt cx="0" cy="0"/>
        </a:xfrm>
      </p:grpSpPr>
      <p:sp>
        <p:nvSpPr>
          <p:cNvPr id="8" name="Rechteck 7"/>
          <p:cNvSpPr/>
          <p:nvPr/>
        </p:nvSpPr>
        <p:spPr>
          <a:xfrm flipH="1">
            <a:off x="8830270" y="0"/>
            <a:ext cx="21444943" cy="42803763"/>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lIns="417588" tIns="208794" rIns="417588" bIns="208794" anchor="ctr"/>
          <a:lstStyle>
            <a:extLst/>
          </a:lstStyle>
          <a:p>
            <a:pPr algn="ctr" eaLnBrk="1" latinLnBrk="0" hangingPunct="1"/>
            <a:endParaRPr kumimoji="0" lang="en-US"/>
          </a:p>
        </p:txBody>
      </p:sp>
      <p:sp>
        <p:nvSpPr>
          <p:cNvPr id="9" name="Gerade Verbindung 8"/>
          <p:cNvSpPr>
            <a:spLocks noChangeShapeType="1"/>
          </p:cNvSpPr>
          <p:nvPr/>
        </p:nvSpPr>
        <p:spPr bwMode="auto">
          <a:xfrm rot="16200000">
            <a:off x="-12571611" y="21401882"/>
            <a:ext cx="42803763"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417588" tIns="208794" rIns="417588" bIns="208794" anchor="t" compatLnSpc="1"/>
          <a:lstStyle>
            <a:extLst/>
          </a:lstStyle>
          <a:p>
            <a:endParaRPr kumimoji="0" lang="en-US"/>
          </a:p>
        </p:txBody>
      </p:sp>
      <p:sp>
        <p:nvSpPr>
          <p:cNvPr id="12" name="Titel 11"/>
          <p:cNvSpPr>
            <a:spLocks noGrp="1"/>
          </p:cNvSpPr>
          <p:nvPr>
            <p:ph type="ctrTitle"/>
          </p:nvPr>
        </p:nvSpPr>
        <p:spPr>
          <a:xfrm>
            <a:off x="11147489" y="3329182"/>
            <a:ext cx="16903661" cy="17901485"/>
          </a:xfrm>
        </p:spPr>
        <p:txBody>
          <a:bodyPr lIns="208794" tIns="0" rIns="208794">
            <a:noAutofit/>
          </a:bodyPr>
          <a:lstStyle>
            <a:lvl1pPr algn="r">
              <a:defRPr sz="19200" b="1"/>
            </a:lvl1pPr>
            <a:extLst/>
          </a:lstStyle>
          <a:p>
            <a:r>
              <a:rPr kumimoji="0" lang="de-DE" smtClean="0"/>
              <a:t>Titelmasterformat durch Klicken bearbeiten</a:t>
            </a:r>
            <a:endParaRPr kumimoji="0" lang="en-US"/>
          </a:p>
        </p:txBody>
      </p:sp>
      <p:sp>
        <p:nvSpPr>
          <p:cNvPr id="25" name="Untertitel 24"/>
          <p:cNvSpPr>
            <a:spLocks noGrp="1"/>
          </p:cNvSpPr>
          <p:nvPr>
            <p:ph type="subTitle" idx="1"/>
          </p:nvPr>
        </p:nvSpPr>
        <p:spPr>
          <a:xfrm>
            <a:off x="11106348" y="22093832"/>
            <a:ext cx="16934711" cy="6873368"/>
          </a:xfrm>
        </p:spPr>
        <p:txBody>
          <a:bodyPr lIns="208794" tIns="0" rIns="208794" bIns="0"/>
          <a:lstStyle>
            <a:lvl1pPr marL="0" indent="0" algn="r">
              <a:buNone/>
              <a:defRPr sz="10000">
                <a:solidFill>
                  <a:srgbClr val="FFFFFF"/>
                </a:solidFill>
                <a:effectLst/>
              </a:defRPr>
            </a:lvl1pPr>
            <a:lvl2pPr marL="2087941" indent="0" algn="ctr">
              <a:buNone/>
            </a:lvl2pPr>
            <a:lvl3pPr marL="4175882" indent="0" algn="ctr">
              <a:buNone/>
            </a:lvl3pPr>
            <a:lvl4pPr marL="6263823" indent="0" algn="ctr">
              <a:buNone/>
            </a:lvl4pPr>
            <a:lvl5pPr marL="8351764" indent="0" algn="ctr">
              <a:buNone/>
            </a:lvl5pPr>
            <a:lvl6pPr marL="10439705" indent="0" algn="ctr">
              <a:buNone/>
            </a:lvl6pPr>
            <a:lvl7pPr marL="12527646" indent="0" algn="ctr">
              <a:buNone/>
            </a:lvl7pPr>
            <a:lvl8pPr marL="14615587" indent="0" algn="ctr">
              <a:buNone/>
            </a:lvl8pPr>
            <a:lvl9pPr marL="16703528" indent="0" algn="ctr">
              <a:buNone/>
            </a:lvl9pPr>
            <a:extLst/>
          </a:lstStyle>
          <a:p>
            <a:r>
              <a:rPr kumimoji="0" lang="de-DE" smtClean="0"/>
              <a:t>Formatvorlage des Untertitelmasters durch Klicken bearbeiten</a:t>
            </a:r>
            <a:endParaRPr kumimoji="0" lang="en-US"/>
          </a:p>
        </p:txBody>
      </p:sp>
      <p:sp>
        <p:nvSpPr>
          <p:cNvPr id="31" name="Datumsplatzhalter 30"/>
          <p:cNvSpPr>
            <a:spLocks noGrp="1"/>
          </p:cNvSpPr>
          <p:nvPr>
            <p:ph type="dt" sz="half" idx="10"/>
          </p:nvPr>
        </p:nvSpPr>
        <p:spPr>
          <a:xfrm>
            <a:off x="19439256" y="40930995"/>
            <a:ext cx="6630033" cy="1416194"/>
          </a:xfrm>
        </p:spPr>
        <p:txBody>
          <a:bodyPr/>
          <a:lstStyle>
            <a:lvl1pPr>
              <a:defRPr lang="en-US" smtClean="0">
                <a:solidFill>
                  <a:srgbClr val="FFFFFF"/>
                </a:solidFill>
              </a:defRPr>
            </a:lvl1pPr>
            <a:extLst/>
          </a:lstStyle>
          <a:p>
            <a:fld id="{F8CFA630-13BB-46C4-BD44-B2C5F9B66074}" type="datetimeFigureOut">
              <a:rPr lang="en-US" smtClean="0"/>
              <a:pPr/>
              <a:t>11/8/2011</a:t>
            </a:fld>
            <a:endParaRPr lang="en-US" dirty="0">
              <a:solidFill>
                <a:srgbClr val="FFFFFF"/>
              </a:solidFill>
            </a:endParaRPr>
          </a:p>
        </p:txBody>
      </p:sp>
      <p:sp>
        <p:nvSpPr>
          <p:cNvPr id="18" name="Fußzeilenplatzhalter 17"/>
          <p:cNvSpPr>
            <a:spLocks noGrp="1"/>
          </p:cNvSpPr>
          <p:nvPr>
            <p:ph type="ftr" sz="quarter" idx="11"/>
          </p:nvPr>
        </p:nvSpPr>
        <p:spPr>
          <a:xfrm>
            <a:off x="9334857" y="40930995"/>
            <a:ext cx="9693505" cy="1426792"/>
          </a:xfrm>
        </p:spPr>
        <p:txBody>
          <a:bodyPr/>
          <a:lstStyle>
            <a:lvl1pPr>
              <a:defRPr lang="en-US" dirty="0">
                <a:solidFill>
                  <a:srgbClr val="FFFFFF"/>
                </a:solidFill>
              </a:defRPr>
            </a:lvl1pPr>
            <a:extLst/>
          </a:lstStyle>
          <a:p>
            <a:endParaRPr kumimoji="0" lang="en-US" dirty="0">
              <a:solidFill>
                <a:srgbClr val="FFFFFF"/>
              </a:solidFill>
            </a:endParaRPr>
          </a:p>
        </p:txBody>
      </p:sp>
      <p:sp>
        <p:nvSpPr>
          <p:cNvPr id="29" name="Foliennummernplatzhalter 28"/>
          <p:cNvSpPr>
            <a:spLocks noGrp="1"/>
          </p:cNvSpPr>
          <p:nvPr>
            <p:ph type="sldNum" sz="quarter" idx="12"/>
          </p:nvPr>
        </p:nvSpPr>
        <p:spPr>
          <a:xfrm>
            <a:off x="26093115" y="40920397"/>
            <a:ext cx="1947944" cy="1426792"/>
          </a:xfrm>
        </p:spPr>
        <p:txBody>
          <a:bodyPr/>
          <a:lstStyle>
            <a:lvl1pPr>
              <a:defRPr lang="en-US" smtClean="0">
                <a:solidFill>
                  <a:srgbClr val="FFFFFF"/>
                </a:solidFill>
              </a:defRPr>
            </a:lvl1pPr>
            <a:extLst/>
          </a:lstStyle>
          <a:p>
            <a:fld id="{BC5217A8-0E06-4059-AC45-433E2E67A85D}" type="slidenum">
              <a:rPr kumimoji="0" lang="en-US" smtClean="0"/>
              <a:pPr/>
              <a:t>‹Nr.›</a:t>
            </a:fld>
            <a:endParaRPr kumimoji="0" lang="en-US"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F8CFA630-13BB-46C4-BD44-B2C5F9B66074}" type="datetimeFigureOut">
              <a:rPr lang="en-US" smtClean="0"/>
              <a:pPr/>
              <a:t>11/8/2011</a:t>
            </a:fld>
            <a:endParaRPr lang="en-US"/>
          </a:p>
        </p:txBody>
      </p:sp>
      <p:sp>
        <p:nvSpPr>
          <p:cNvPr id="5" name="Fußzeilenplatzhalter 4"/>
          <p:cNvSpPr>
            <a:spLocks noGrp="1"/>
          </p:cNvSpPr>
          <p:nvPr>
            <p:ph type="ftr" sz="quarter" idx="11"/>
          </p:nvPr>
        </p:nvSpPr>
        <p:spPr/>
        <p:txBody>
          <a:bodyPr/>
          <a:lstStyle>
            <a:extLst/>
          </a:lstStyle>
          <a:p>
            <a:endParaRPr kumimoji="0" lang="en-US"/>
          </a:p>
        </p:txBody>
      </p:sp>
      <p:sp>
        <p:nvSpPr>
          <p:cNvPr id="6" name="Foliennummernplatzhalter 5"/>
          <p:cNvSpPr>
            <a:spLocks noGrp="1"/>
          </p:cNvSpPr>
          <p:nvPr>
            <p:ph type="sldNum" sz="quarter" idx="12"/>
          </p:nvPr>
        </p:nvSpPr>
        <p:spPr/>
        <p:txBody>
          <a:bodyPr/>
          <a:lstStyle>
            <a:extLst/>
          </a:lstStyle>
          <a:p>
            <a:fld id="{BC5217A8-0E06-4059-AC45-433E2E67A85D}" type="slidenum">
              <a:rPr kumimoji="0" lang="en-US" smtClean="0"/>
              <a:pPr/>
              <a:t>‹Nr.›</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bschnittsüberschrift">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3532108" y="17612316"/>
            <a:ext cx="20711530" cy="8501303"/>
          </a:xfrm>
        </p:spPr>
        <p:txBody>
          <a:bodyPr tIns="0" anchor="t"/>
          <a:lstStyle>
            <a:lvl1pPr algn="r">
              <a:buNone/>
              <a:defRPr sz="19200" b="1" cap="all"/>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3532108" y="11889937"/>
            <a:ext cx="20711530" cy="4640551"/>
          </a:xfrm>
        </p:spPr>
        <p:txBody>
          <a:bodyPr anchor="b"/>
          <a:lstStyle>
            <a:lvl1pPr marL="0" indent="0" algn="r">
              <a:buNone/>
              <a:defRPr sz="9100">
                <a:solidFill>
                  <a:schemeClr val="tx1"/>
                </a:solidFill>
                <a:effectLst/>
              </a:defRPr>
            </a:lvl1pPr>
            <a:lvl2pPr>
              <a:buNone/>
              <a:defRPr sz="8200">
                <a:solidFill>
                  <a:schemeClr val="tx1">
                    <a:tint val="75000"/>
                  </a:schemeClr>
                </a:solidFill>
              </a:defRPr>
            </a:lvl2pPr>
            <a:lvl3pPr>
              <a:buNone/>
              <a:defRPr sz="7300">
                <a:solidFill>
                  <a:schemeClr val="tx1">
                    <a:tint val="75000"/>
                  </a:schemeClr>
                </a:solidFill>
              </a:defRPr>
            </a:lvl3pPr>
            <a:lvl4pPr>
              <a:buNone/>
              <a:defRPr sz="6400">
                <a:solidFill>
                  <a:schemeClr val="tx1">
                    <a:tint val="75000"/>
                  </a:schemeClr>
                </a:solidFill>
              </a:defRPr>
            </a:lvl4pPr>
            <a:lvl5pPr>
              <a:buNone/>
              <a:defRPr sz="6400">
                <a:solidFill>
                  <a:schemeClr val="tx1">
                    <a:tint val="75000"/>
                  </a:schemeClr>
                </a:solidFill>
              </a:defRPr>
            </a:lvl5pPr>
            <a:extLst/>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a:xfrm>
            <a:off x="15641657" y="40923905"/>
            <a:ext cx="6630033" cy="1416194"/>
          </a:xfrm>
        </p:spPr>
        <p:txBody>
          <a:bodyPr bIns="0" anchor="b"/>
          <a:lstStyle>
            <a:lvl1pPr>
              <a:defRPr>
                <a:solidFill>
                  <a:schemeClr val="tx2"/>
                </a:solidFill>
              </a:defRPr>
            </a:lvl1pPr>
            <a:extLst/>
          </a:lstStyle>
          <a:p>
            <a:fld id="{F8CFA630-13BB-46C4-BD44-B2C5F9B66074}" type="datetimeFigureOut">
              <a:rPr lang="en-US" smtClean="0"/>
              <a:pPr/>
              <a:t>11/8/2011</a:t>
            </a:fld>
            <a:endParaRPr lang="en-US">
              <a:solidFill>
                <a:schemeClr val="tx2"/>
              </a:solidFill>
            </a:endParaRPr>
          </a:p>
        </p:txBody>
      </p:sp>
      <p:sp>
        <p:nvSpPr>
          <p:cNvPr id="5" name="Fußzeilenplatzhalter 4"/>
          <p:cNvSpPr>
            <a:spLocks noGrp="1"/>
          </p:cNvSpPr>
          <p:nvPr>
            <p:ph type="ftr" sz="quarter" idx="11"/>
          </p:nvPr>
        </p:nvSpPr>
        <p:spPr>
          <a:xfrm>
            <a:off x="5745662" y="40923905"/>
            <a:ext cx="9587151" cy="1426792"/>
          </a:xfrm>
        </p:spPr>
        <p:txBody>
          <a:bodyPr bIns="0" anchor="b"/>
          <a:lstStyle>
            <a:lvl1pPr>
              <a:defRPr>
                <a:solidFill>
                  <a:schemeClr val="tx2"/>
                </a:solidFill>
              </a:defRPr>
            </a:lvl1pPr>
            <a:extLst/>
          </a:lstStyle>
          <a:p>
            <a:endParaRPr kumimoji="0" lang="en-US" dirty="0">
              <a:solidFill>
                <a:schemeClr val="tx2"/>
              </a:solidFill>
            </a:endParaRPr>
          </a:p>
        </p:txBody>
      </p:sp>
      <p:sp>
        <p:nvSpPr>
          <p:cNvPr id="6" name="Foliennummernplatzhalter 5"/>
          <p:cNvSpPr>
            <a:spLocks noGrp="1"/>
          </p:cNvSpPr>
          <p:nvPr>
            <p:ph type="sldNum" sz="quarter" idx="12"/>
          </p:nvPr>
        </p:nvSpPr>
        <p:spPr>
          <a:xfrm>
            <a:off x="22295694" y="40913307"/>
            <a:ext cx="1947944" cy="1426792"/>
          </a:xfrm>
        </p:spPr>
        <p:txBody>
          <a:bodyPr/>
          <a:lstStyle>
            <a:extLst/>
          </a:lstStyle>
          <a:p>
            <a:fld id="{BC5217A8-0E06-4059-AC45-433E2E67A85D}" type="slidenum">
              <a:rPr kumimoji="0" lang="en-US" smtClean="0"/>
              <a:pPr/>
              <a:t>‹Nr.›</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1513760" y="1997509"/>
            <a:ext cx="23977969" cy="7133961"/>
          </a:xfrm>
        </p:spPr>
        <p:txBody>
          <a:bodyPr/>
          <a:lstStyle>
            <a:extLst/>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1513761" y="9987548"/>
            <a:ext cx="11655957" cy="28248505"/>
          </a:xfrm>
        </p:spPr>
        <p:txBody>
          <a:bodyPr anchor="t"/>
          <a:lstStyle>
            <a:lvl1pPr>
              <a:defRPr sz="12800"/>
            </a:lvl1pPr>
            <a:lvl2pPr>
              <a:defRPr sz="11000"/>
            </a:lvl2pPr>
            <a:lvl3pPr>
              <a:defRPr sz="9100"/>
            </a:lvl3pPr>
            <a:lvl4pPr>
              <a:defRPr sz="8200"/>
            </a:lvl4pPr>
            <a:lvl5pPr>
              <a:defRPr sz="82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13835772" y="9987548"/>
            <a:ext cx="11655957" cy="28248505"/>
          </a:xfrm>
        </p:spPr>
        <p:txBody>
          <a:bodyPr anchor="t"/>
          <a:lstStyle>
            <a:lvl1pPr>
              <a:defRPr sz="12800"/>
            </a:lvl1pPr>
            <a:lvl2pPr>
              <a:defRPr sz="11000"/>
            </a:lvl2pPr>
            <a:lvl3pPr>
              <a:defRPr sz="9100"/>
            </a:lvl3pPr>
            <a:lvl4pPr>
              <a:defRPr sz="8200"/>
            </a:lvl4pPr>
            <a:lvl5pPr>
              <a:defRPr sz="82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fld id="{F8CFA630-13BB-46C4-BD44-B2C5F9B66074}" type="datetimeFigureOut">
              <a:rPr lang="en-US" smtClean="0"/>
              <a:pPr/>
              <a:t>11/8/2011</a:t>
            </a:fld>
            <a:endParaRPr lang="en-US"/>
          </a:p>
        </p:txBody>
      </p:sp>
      <p:sp>
        <p:nvSpPr>
          <p:cNvPr id="6" name="Fußzeilenplatzhalter 5"/>
          <p:cNvSpPr>
            <a:spLocks noGrp="1"/>
          </p:cNvSpPr>
          <p:nvPr>
            <p:ph type="ftr" sz="quarter" idx="11"/>
          </p:nvPr>
        </p:nvSpPr>
        <p:spPr/>
        <p:txBody>
          <a:bodyPr/>
          <a:lstStyle>
            <a:extLst/>
          </a:lstStyle>
          <a:p>
            <a:endParaRPr kumimoji="0" lang="en-US"/>
          </a:p>
        </p:txBody>
      </p:sp>
      <p:sp>
        <p:nvSpPr>
          <p:cNvPr id="7" name="Foliennummernplatzhalter 6"/>
          <p:cNvSpPr>
            <a:spLocks noGrp="1"/>
          </p:cNvSpPr>
          <p:nvPr>
            <p:ph type="sldNum" sz="quarter" idx="12"/>
          </p:nvPr>
        </p:nvSpPr>
        <p:spPr/>
        <p:txBody>
          <a:bodyPr/>
          <a:lstStyle>
            <a:extLst/>
          </a:lstStyle>
          <a:p>
            <a:fld id="{BC5217A8-0E06-4059-AC45-433E2E67A85D}" type="slidenum">
              <a:rPr kumimoji="0" lang="en-US" smtClean="0"/>
              <a:pPr/>
              <a:t>‹Nr.›</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1513760" y="1997509"/>
            <a:ext cx="23977969" cy="7133961"/>
          </a:xfrm>
        </p:spPr>
        <p:txBody>
          <a:bodyPr anchor="b"/>
          <a:lstStyle>
            <a:lvl1pPr>
              <a:defRPr/>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1513761" y="36620997"/>
            <a:ext cx="11655957" cy="2853584"/>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8200" b="1">
                <a:solidFill>
                  <a:schemeClr val="tx2"/>
                </a:solidFill>
                <a:effectLst/>
              </a:defRPr>
            </a:lvl1pPr>
            <a:lvl2pPr>
              <a:buNone/>
              <a:defRPr sz="9100" b="1"/>
            </a:lvl2pPr>
            <a:lvl3pPr>
              <a:buNone/>
              <a:defRPr sz="8200" b="1"/>
            </a:lvl3pPr>
            <a:lvl4pPr>
              <a:buNone/>
              <a:defRPr sz="7300" b="1"/>
            </a:lvl4pPr>
            <a:lvl5pPr>
              <a:buNone/>
              <a:defRPr sz="7300" b="1"/>
            </a:lvl5pPr>
            <a:extLst/>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13835772" y="36620997"/>
            <a:ext cx="11655957" cy="2853584"/>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8200" b="1">
                <a:solidFill>
                  <a:schemeClr val="tx2"/>
                </a:solidFill>
                <a:effectLst/>
              </a:defRPr>
            </a:lvl1pPr>
            <a:lvl2pPr>
              <a:buNone/>
              <a:defRPr sz="9100" b="1"/>
            </a:lvl2pPr>
            <a:lvl3pPr>
              <a:buNone/>
              <a:defRPr sz="8200" b="1"/>
            </a:lvl3pPr>
            <a:lvl4pPr>
              <a:buNone/>
              <a:defRPr sz="7300" b="1"/>
            </a:lvl4pPr>
            <a:lvl5pPr>
              <a:buNone/>
              <a:defRPr sz="7300" b="1"/>
            </a:lvl5pPr>
            <a:extLst/>
          </a:lstStyle>
          <a:p>
            <a:pPr lvl="0" eaLnBrk="1" latinLnBrk="0" hangingPunct="1"/>
            <a:r>
              <a:rPr kumimoji="0" lang="de-DE" smtClean="0"/>
              <a:t>Textmasterformate durch Klicken bearbeiten</a:t>
            </a:r>
          </a:p>
        </p:txBody>
      </p:sp>
      <p:sp>
        <p:nvSpPr>
          <p:cNvPr id="5" name="Inhaltsplatzhalter 4"/>
          <p:cNvSpPr>
            <a:spLocks noGrp="1"/>
          </p:cNvSpPr>
          <p:nvPr>
            <p:ph sz="quarter" idx="2"/>
          </p:nvPr>
        </p:nvSpPr>
        <p:spPr>
          <a:xfrm>
            <a:off x="1513761" y="10684338"/>
            <a:ext cx="11655957" cy="25682258"/>
          </a:xfrm>
        </p:spPr>
        <p:txBody>
          <a:bodyPr/>
          <a:lstStyle>
            <a:lvl1pPr>
              <a:defRPr sz="11000"/>
            </a:lvl1pPr>
            <a:lvl2pPr>
              <a:defRPr sz="9100"/>
            </a:lvl2pPr>
            <a:lvl3pPr>
              <a:defRPr sz="8200"/>
            </a:lvl3pPr>
            <a:lvl4pPr>
              <a:defRPr sz="7300"/>
            </a:lvl4pPr>
            <a:lvl5pPr>
              <a:defRPr sz="73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13835772" y="10684338"/>
            <a:ext cx="11655957" cy="25682258"/>
          </a:xfrm>
        </p:spPr>
        <p:txBody>
          <a:bodyPr/>
          <a:lstStyle>
            <a:lvl1pPr>
              <a:defRPr sz="11000"/>
            </a:lvl1pPr>
            <a:lvl2pPr>
              <a:defRPr sz="9100"/>
            </a:lvl2pPr>
            <a:lvl3pPr>
              <a:defRPr sz="8200"/>
            </a:lvl3pPr>
            <a:lvl4pPr>
              <a:defRPr sz="7300"/>
            </a:lvl4pPr>
            <a:lvl5pPr>
              <a:defRPr sz="73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extLst/>
          </a:lstStyle>
          <a:p>
            <a:fld id="{F8CFA630-13BB-46C4-BD44-B2C5F9B66074}" type="datetimeFigureOut">
              <a:rPr lang="en-US" smtClean="0"/>
              <a:pPr/>
              <a:t>11/8/2011</a:t>
            </a:fld>
            <a:endParaRPr lang="en-US"/>
          </a:p>
        </p:txBody>
      </p:sp>
      <p:sp>
        <p:nvSpPr>
          <p:cNvPr id="8" name="Fußzeilenplatzhalter 7"/>
          <p:cNvSpPr>
            <a:spLocks noGrp="1"/>
          </p:cNvSpPr>
          <p:nvPr>
            <p:ph type="ftr" sz="quarter" idx="11"/>
          </p:nvPr>
        </p:nvSpPr>
        <p:spPr/>
        <p:txBody>
          <a:bodyPr/>
          <a:lstStyle>
            <a:extLst/>
          </a:lstStyle>
          <a:p>
            <a:endParaRPr kumimoji="0" lang="en-US"/>
          </a:p>
        </p:txBody>
      </p:sp>
      <p:sp>
        <p:nvSpPr>
          <p:cNvPr id="9" name="Foliennummernplatzhalter 8"/>
          <p:cNvSpPr>
            <a:spLocks noGrp="1"/>
          </p:cNvSpPr>
          <p:nvPr>
            <p:ph type="sldNum" sz="quarter" idx="12"/>
          </p:nvPr>
        </p:nvSpPr>
        <p:spPr/>
        <p:txBody>
          <a:bodyPr/>
          <a:lstStyle>
            <a:extLst/>
          </a:lstStyle>
          <a:p>
            <a:fld id="{BC5217A8-0E06-4059-AC45-433E2E67A85D}" type="slidenum">
              <a:rPr kumimoji="0" lang="en-US" smtClean="0"/>
              <a:pPr/>
              <a:t>‹Nr.›</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1513760" y="1997509"/>
            <a:ext cx="23977969" cy="7133961"/>
          </a:xfrm>
        </p:spPr>
        <p:txBody>
          <a:bodyPr/>
          <a:lstStyle>
            <a:extLst/>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extLst/>
          </a:lstStyle>
          <a:p>
            <a:fld id="{F8CFA630-13BB-46C4-BD44-B2C5F9B66074}" type="datetimeFigureOut">
              <a:rPr lang="en-US" smtClean="0"/>
              <a:pPr/>
              <a:t>11/8/2011</a:t>
            </a:fld>
            <a:endParaRPr lang="en-US"/>
          </a:p>
        </p:txBody>
      </p:sp>
      <p:sp>
        <p:nvSpPr>
          <p:cNvPr id="4" name="Fußzeilenplatzhalter 3"/>
          <p:cNvSpPr>
            <a:spLocks noGrp="1"/>
          </p:cNvSpPr>
          <p:nvPr>
            <p:ph type="ftr" sz="quarter" idx="11"/>
          </p:nvPr>
        </p:nvSpPr>
        <p:spPr/>
        <p:txBody>
          <a:bodyPr/>
          <a:lstStyle>
            <a:extLst/>
          </a:lstStyle>
          <a:p>
            <a:endParaRPr kumimoji="0" lang="en-US"/>
          </a:p>
        </p:txBody>
      </p:sp>
      <p:sp>
        <p:nvSpPr>
          <p:cNvPr id="5" name="Foliennummernplatzhalter 4"/>
          <p:cNvSpPr>
            <a:spLocks noGrp="1"/>
          </p:cNvSpPr>
          <p:nvPr>
            <p:ph type="sldNum" sz="quarter" idx="12"/>
          </p:nvPr>
        </p:nvSpPr>
        <p:spPr/>
        <p:txBody>
          <a:bodyPr/>
          <a:lstStyle>
            <a:extLst/>
          </a:lstStyle>
          <a:p>
            <a:fld id="{BC5217A8-0E06-4059-AC45-433E2E67A85D}" type="slidenum">
              <a:rPr kumimoji="0" lang="en-US" smtClean="0"/>
              <a:pPr/>
              <a:t>‹Nr.›</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solidFill>
                  <a:schemeClr val="tx2"/>
                </a:solidFill>
              </a:defRPr>
            </a:lvl1pPr>
            <a:extLst/>
          </a:lstStyle>
          <a:p>
            <a:fld id="{F8CFA630-13BB-46C4-BD44-B2C5F9B66074}" type="datetimeFigureOut">
              <a:rPr lang="en-US" smtClean="0"/>
              <a:pPr/>
              <a:t>11/8/2011</a:t>
            </a:fld>
            <a:endParaRPr lang="en-US" dirty="0">
              <a:solidFill>
                <a:schemeClr val="tx2"/>
              </a:solidFill>
            </a:endParaRPr>
          </a:p>
        </p:txBody>
      </p:sp>
      <p:sp>
        <p:nvSpPr>
          <p:cNvPr id="3" name="Fußzeilenplatzhalter 2"/>
          <p:cNvSpPr>
            <a:spLocks noGrp="1"/>
          </p:cNvSpPr>
          <p:nvPr>
            <p:ph type="ftr" sz="quarter" idx="11"/>
          </p:nvPr>
        </p:nvSpPr>
        <p:spPr/>
        <p:txBody>
          <a:bodyPr/>
          <a:lstStyle>
            <a:lvl1pPr>
              <a:defRPr>
                <a:solidFill>
                  <a:schemeClr val="tx2"/>
                </a:solidFill>
              </a:defRPr>
            </a:lvl1pPr>
            <a:extLst/>
          </a:lstStyle>
          <a:p>
            <a:endParaRPr kumimoji="0" lang="en-US" dirty="0">
              <a:solidFill>
                <a:schemeClr val="tx2"/>
              </a:solidFill>
            </a:endParaRPr>
          </a:p>
        </p:txBody>
      </p:sp>
      <p:sp>
        <p:nvSpPr>
          <p:cNvPr id="4" name="Foliennummernplatzhalter 3"/>
          <p:cNvSpPr>
            <a:spLocks noGrp="1"/>
          </p:cNvSpPr>
          <p:nvPr>
            <p:ph type="sldNum" sz="quarter" idx="12"/>
          </p:nvPr>
        </p:nvSpPr>
        <p:spPr/>
        <p:txBody>
          <a:bodyPr/>
          <a:lstStyle>
            <a:extLst/>
          </a:lstStyle>
          <a:p>
            <a:fld id="{BC5217A8-0E06-4059-AC45-433E2E67A85D}" type="slidenum">
              <a:rPr kumimoji="0" lang="en-US" smtClean="0"/>
              <a:pPr/>
              <a:t>‹Nr.›</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3.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0" name="Rectangle 19"/>
          <p:cNvSpPr/>
          <p:nvPr/>
        </p:nvSpPr>
        <p:spPr>
          <a:xfrm>
            <a:off x="30503482" y="0"/>
            <a:ext cx="14397271" cy="42803763"/>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79102" tIns="358200" rIns="179102" bIns="179102" rtlCol="0" anchor="t" anchorCtr="0"/>
          <a:lstStyle/>
          <a:p>
            <a:pPr algn="ctr"/>
            <a:r>
              <a:rPr lang="en-US" sz="5200" b="1" dirty="0" smtClean="0">
                <a:solidFill>
                  <a:schemeClr val="bg1"/>
                </a:solidFill>
                <a:latin typeface="Trebuchet MS" pitchFamily="34" charset="0"/>
              </a:rPr>
              <a:t>QUICK</a:t>
            </a:r>
            <a:r>
              <a:rPr lang="en-US" sz="5200" b="1" baseline="0" dirty="0" smtClean="0">
                <a:solidFill>
                  <a:schemeClr val="bg1"/>
                </a:solidFill>
                <a:latin typeface="Trebuchet MS" pitchFamily="34" charset="0"/>
              </a:rPr>
              <a:t> TIPS</a:t>
            </a:r>
            <a:endParaRPr lang="en-US" sz="5200" b="1" dirty="0" smtClean="0">
              <a:solidFill>
                <a:schemeClr val="bg1"/>
              </a:solidFill>
              <a:latin typeface="Trebuchet MS" pitchFamily="34" charset="0"/>
            </a:endParaRPr>
          </a:p>
          <a:p>
            <a:pPr algn="ctr"/>
            <a:r>
              <a:rPr lang="en-US" sz="5200" b="1" dirty="0" smtClean="0">
                <a:solidFill>
                  <a:srgbClr val="FFFF00"/>
                </a:solidFill>
                <a:latin typeface="Trebuchet MS" pitchFamily="34" charset="0"/>
              </a:rPr>
              <a:t>(--THIS SECTION DOES NOT PRINT--)</a:t>
            </a:r>
          </a:p>
          <a:p>
            <a:pPr algn="ctr"/>
            <a:endParaRPr lang="en-US" sz="4300" b="1" dirty="0" smtClean="0">
              <a:latin typeface="Trebuchet MS" pitchFamily="34" charset="0"/>
            </a:endParaRPr>
          </a:p>
          <a:p>
            <a:pPr defTabSz="3070147"/>
            <a:r>
              <a:rPr lang="en-US" sz="4300" dirty="0" smtClean="0">
                <a:latin typeface="Trebuchet MS" pitchFamily="34" charset="0"/>
              </a:rPr>
              <a:t>This PowerPoint</a:t>
            </a:r>
            <a:r>
              <a:rPr lang="en-US" sz="4300" baseline="0" dirty="0" smtClean="0">
                <a:latin typeface="Trebuchet MS" pitchFamily="34" charset="0"/>
              </a:rPr>
              <a:t> template requires basic PowerPoint (version 2007 or newer) skills. Below is a list of commonly asked questions specific to this template. </a:t>
            </a:r>
            <a:br>
              <a:rPr lang="en-US" sz="4300" baseline="0" dirty="0" smtClean="0">
                <a:latin typeface="Trebuchet MS" pitchFamily="34" charset="0"/>
              </a:rPr>
            </a:br>
            <a:r>
              <a:rPr lang="en-US" sz="4300" baseline="0" dirty="0" smtClean="0">
                <a:latin typeface="Trebuchet MS" pitchFamily="34" charset="0"/>
              </a:rPr>
              <a:t>If you are using an older version of PowerPoint some template features may not work properly.</a:t>
            </a:r>
          </a:p>
          <a:p>
            <a:pPr defTabSz="3070147"/>
            <a:endParaRPr lang="en-US" sz="5200" b="1" dirty="0" smtClean="0">
              <a:solidFill>
                <a:srgbClr val="FFFF00"/>
              </a:solidFill>
              <a:latin typeface="Trebuchet MS" pitchFamily="34" charset="0"/>
            </a:endParaRPr>
          </a:p>
          <a:p>
            <a:pPr algn="ctr"/>
            <a:r>
              <a:rPr lang="en-US" sz="5200" b="1" dirty="0" smtClean="0">
                <a:solidFill>
                  <a:schemeClr val="bg1"/>
                </a:solidFill>
                <a:latin typeface="Trebuchet MS" pitchFamily="34" charset="0"/>
              </a:rPr>
              <a:t>Using the template</a:t>
            </a:r>
            <a:endParaRPr lang="en-US" sz="5200" b="1" baseline="0" dirty="0" smtClean="0">
              <a:solidFill>
                <a:schemeClr val="bg1"/>
              </a:solidFill>
              <a:latin typeface="Trebuchet MS" pitchFamily="34" charset="0"/>
            </a:endParaRPr>
          </a:p>
          <a:p>
            <a:pPr algn="ctr"/>
            <a:endParaRPr lang="en-US" sz="4300" b="1" dirty="0" smtClean="0">
              <a:solidFill>
                <a:srgbClr val="FFFF00"/>
              </a:solidFill>
              <a:latin typeface="Trebuchet MS" pitchFamily="34" charset="0"/>
            </a:endParaRPr>
          </a:p>
          <a:p>
            <a:pPr marL="0" marR="0" indent="0" algn="l" defTabSz="3070147" rtl="0" eaLnBrk="1" fontAlgn="auto" latinLnBrk="0" hangingPunct="1">
              <a:lnSpc>
                <a:spcPct val="100000"/>
              </a:lnSpc>
              <a:spcBef>
                <a:spcPts val="0"/>
              </a:spcBef>
              <a:spcAft>
                <a:spcPts val="0"/>
              </a:spcAft>
              <a:buClrTx/>
              <a:buSzTx/>
              <a:buFontTx/>
              <a:buNone/>
              <a:tabLst/>
              <a:defRPr/>
            </a:pPr>
            <a:r>
              <a:rPr lang="en-US" sz="4300" b="1" dirty="0" smtClean="0">
                <a:solidFill>
                  <a:srgbClr val="FFFF00"/>
                </a:solidFill>
                <a:latin typeface="Trebuchet MS" pitchFamily="34" charset="0"/>
              </a:rPr>
              <a:t>Verifying the quality of your graphics</a:t>
            </a:r>
          </a:p>
          <a:p>
            <a:pPr defTabSz="3070147"/>
            <a:r>
              <a:rPr lang="en-US" sz="4300" dirty="0" smtClean="0">
                <a:latin typeface="Trebuchet MS" pitchFamily="34" charset="0"/>
              </a:rPr>
              <a:t>Go to the </a:t>
            </a:r>
            <a:r>
              <a:rPr lang="en-US" sz="43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4300" baseline="0" dirty="0" smtClean="0">
                <a:latin typeface="Trebuchet MS" pitchFamily="34" charset="0"/>
              </a:rPr>
            </a:br>
            <a:endParaRPr lang="en-US" sz="4300" baseline="0" dirty="0" smtClean="0">
              <a:latin typeface="Trebuchet MS" pitchFamily="34" charset="0"/>
            </a:endParaRPr>
          </a:p>
          <a:p>
            <a:pPr defTabSz="3070147"/>
            <a:r>
              <a:rPr lang="en-US" sz="4300" b="1" dirty="0" smtClean="0">
                <a:solidFill>
                  <a:srgbClr val="FFFF00"/>
                </a:solidFill>
                <a:latin typeface="Trebuchet MS" pitchFamily="34" charset="0"/>
              </a:rPr>
              <a:t>Using the placeholders</a:t>
            </a:r>
          </a:p>
          <a:p>
            <a:pPr defTabSz="3070147"/>
            <a:r>
              <a:rPr lang="en-US" sz="4300" baseline="0" dirty="0" smtClean="0">
                <a:latin typeface="Trebuchet MS" pitchFamily="34" charset="0"/>
              </a:rPr>
              <a:t>To add text to this template click inside a placeholder and type in or paste your text. To move a placeholder, click on it </a:t>
            </a:r>
            <a:r>
              <a:rPr lang="en-US" sz="4300" u="sng" baseline="0" dirty="0" smtClean="0">
                <a:latin typeface="Trebuchet MS" pitchFamily="34" charset="0"/>
              </a:rPr>
              <a:t>once</a:t>
            </a:r>
            <a:r>
              <a:rPr lang="en-US" sz="4300" baseline="0" dirty="0" smtClean="0">
                <a:latin typeface="Trebuchet MS" pitchFamily="34" charset="0"/>
              </a:rPr>
              <a:t> (to select it), place your cursor on its frame and your cursor will change to this symbol:         Then, click </a:t>
            </a:r>
            <a:r>
              <a:rPr lang="en-US" sz="4300" u="sng" baseline="0" dirty="0" smtClean="0">
                <a:latin typeface="Trebuchet MS" pitchFamily="34" charset="0"/>
              </a:rPr>
              <a:t>once</a:t>
            </a:r>
            <a:r>
              <a:rPr lang="en-US" sz="4300" baseline="0" dirty="0" smtClean="0">
                <a:latin typeface="Trebuchet MS" pitchFamily="34" charset="0"/>
              </a:rPr>
              <a:t> and drag it to its new location where you can resize it as needed. Additional placeholders can be found on the left side of this template.</a:t>
            </a:r>
          </a:p>
          <a:p>
            <a:pPr defTabSz="3070147"/>
            <a:endParaRPr lang="en-US" sz="4300" b="1" baseline="0" dirty="0" smtClean="0">
              <a:solidFill>
                <a:srgbClr val="FFFF00"/>
              </a:solidFill>
              <a:latin typeface="Trebuchet MS" pitchFamily="34" charset="0"/>
            </a:endParaRPr>
          </a:p>
          <a:p>
            <a:pPr defTabSz="3070147"/>
            <a:r>
              <a:rPr lang="en-US" sz="4300" b="1" baseline="0" dirty="0" smtClean="0">
                <a:solidFill>
                  <a:srgbClr val="FFFF00"/>
                </a:solidFill>
                <a:latin typeface="Trebuchet MS" pitchFamily="34" charset="0"/>
              </a:rPr>
              <a:t>Modifying the layout</a:t>
            </a:r>
          </a:p>
          <a:p>
            <a:pPr defTabSz="3070147"/>
            <a:r>
              <a:rPr lang="en-US" sz="4300" dirty="0" smtClean="0">
                <a:latin typeface="Trebuchet MS" pitchFamily="34" charset="0"/>
              </a:rPr>
              <a:t>This template has four </a:t>
            </a:r>
            <a:r>
              <a:rPr lang="en-US" sz="4300" baseline="0" dirty="0" smtClean="0">
                <a:latin typeface="Trebuchet MS" pitchFamily="34" charset="0"/>
              </a:rPr>
              <a:t>different </a:t>
            </a:r>
          </a:p>
          <a:p>
            <a:pPr defTabSz="3070147"/>
            <a:r>
              <a:rPr lang="en-US" sz="4300" baseline="0" dirty="0" smtClean="0">
                <a:latin typeface="Trebuchet MS" pitchFamily="34" charset="0"/>
              </a:rPr>
              <a:t>column layouts.   </a:t>
            </a:r>
            <a:r>
              <a:rPr lang="en-US" sz="4300" u="sng" baseline="0" dirty="0" smtClean="0">
                <a:latin typeface="Trebuchet MS" pitchFamily="34" charset="0"/>
              </a:rPr>
              <a:t>Right-click</a:t>
            </a:r>
            <a:r>
              <a:rPr lang="en-US" sz="4300" baseline="0" dirty="0" smtClean="0">
                <a:latin typeface="Trebuchet MS" pitchFamily="34" charset="0"/>
              </a:rPr>
              <a:t> your </a:t>
            </a:r>
          </a:p>
          <a:p>
            <a:pPr defTabSz="3070147"/>
            <a:r>
              <a:rPr lang="en-US" sz="4300" baseline="0" dirty="0" smtClean="0">
                <a:latin typeface="Trebuchet MS" pitchFamily="34" charset="0"/>
              </a:rPr>
              <a:t>mouse on the background and </a:t>
            </a:r>
          </a:p>
          <a:p>
            <a:pPr defTabSz="3070147"/>
            <a:r>
              <a:rPr lang="en-US" sz="4300" baseline="0" dirty="0" smtClean="0">
                <a:latin typeface="Trebuchet MS" pitchFamily="34" charset="0"/>
              </a:rPr>
              <a:t>click on “Layout” to see the</a:t>
            </a:r>
          </a:p>
          <a:p>
            <a:pPr defTabSz="3070147"/>
            <a:r>
              <a:rPr lang="en-US" sz="4300" baseline="0" dirty="0" smtClean="0">
                <a:latin typeface="Trebuchet MS" pitchFamily="34" charset="0"/>
              </a:rPr>
              <a:t> layout options.  The columns in </a:t>
            </a:r>
          </a:p>
          <a:p>
            <a:pPr defTabSz="3070147"/>
            <a:r>
              <a:rPr lang="en-US" sz="4300" baseline="0" dirty="0" smtClean="0">
                <a:latin typeface="Trebuchet MS" pitchFamily="34" charset="0"/>
              </a:rPr>
              <a:t>the provided layouts are fixed and  cannot be moved but advanced users can modify any layout by going to VIEW and then SLIDE MASTER.</a:t>
            </a:r>
          </a:p>
          <a:p>
            <a:pPr marL="0" marR="0" indent="0" algn="l" defTabSz="3070147" rtl="0" eaLnBrk="1" fontAlgn="auto" latinLnBrk="0" hangingPunct="1">
              <a:lnSpc>
                <a:spcPct val="100000"/>
              </a:lnSpc>
              <a:spcBef>
                <a:spcPts val="0"/>
              </a:spcBef>
              <a:spcAft>
                <a:spcPts val="0"/>
              </a:spcAft>
              <a:buClrTx/>
              <a:buSzTx/>
              <a:buFontTx/>
              <a:buNone/>
              <a:tabLst/>
              <a:defRPr/>
            </a:pPr>
            <a:endParaRPr lang="en-US" sz="4300" baseline="0" dirty="0" smtClean="0">
              <a:latin typeface="Trebuchet MS" pitchFamily="34" charset="0"/>
            </a:endParaRPr>
          </a:p>
          <a:p>
            <a:pPr defTabSz="3070147"/>
            <a:r>
              <a:rPr lang="en-US" sz="4300" b="1" baseline="0" dirty="0" smtClean="0">
                <a:solidFill>
                  <a:srgbClr val="FFFF00"/>
                </a:solidFill>
                <a:latin typeface="Trebuchet MS" pitchFamily="34" charset="0"/>
              </a:rPr>
              <a:t>Importing text and graphics from external sources</a:t>
            </a:r>
          </a:p>
          <a:p>
            <a:pPr defTabSz="3070147"/>
            <a:r>
              <a:rPr lang="en-US" sz="4300" b="1" u="sng" baseline="0" dirty="0" smtClean="0">
                <a:latin typeface="Trebuchet MS" pitchFamily="34" charset="0"/>
              </a:rPr>
              <a:t>TEXT: </a:t>
            </a:r>
            <a:r>
              <a:rPr lang="en-US" sz="4300" baseline="0" dirty="0" smtClean="0">
                <a:latin typeface="Trebuchet MS" pitchFamily="34" charset="0"/>
              </a:rPr>
              <a:t>Paste or type your text into a pre-existing placeholder or drag in a new placeholder from the left side of the template. Move it anywhere as needed.</a:t>
            </a:r>
          </a:p>
          <a:p>
            <a:pPr defTabSz="3070147"/>
            <a:r>
              <a:rPr lang="en-US" sz="4300" b="1" u="sng" baseline="0" dirty="0" smtClean="0">
                <a:latin typeface="Trebuchet MS" pitchFamily="34" charset="0"/>
              </a:rPr>
              <a:t>PHOTOS: </a:t>
            </a:r>
            <a:r>
              <a:rPr lang="en-US" sz="4300" baseline="0" dirty="0" smtClean="0">
                <a:latin typeface="Trebuchet MS" pitchFamily="34" charset="0"/>
              </a:rPr>
              <a:t>Drag in a picture placeholder, size it </a:t>
            </a:r>
            <a:r>
              <a:rPr lang="en-US" sz="4300" u="sng" baseline="0" dirty="0" smtClean="0">
                <a:latin typeface="Trebuchet MS" pitchFamily="34" charset="0"/>
              </a:rPr>
              <a:t>first</a:t>
            </a:r>
            <a:r>
              <a:rPr lang="en-US" sz="4300" baseline="0" dirty="0" smtClean="0">
                <a:latin typeface="Trebuchet MS" pitchFamily="34" charset="0"/>
              </a:rPr>
              <a:t>, click in it and insert a photo from the menu.</a:t>
            </a:r>
          </a:p>
          <a:p>
            <a:pPr defTabSz="3070147"/>
            <a:r>
              <a:rPr lang="en-US" sz="4300" b="1" u="sng" baseline="0" dirty="0" smtClean="0">
                <a:latin typeface="Trebuchet MS" pitchFamily="34" charset="0"/>
              </a:rPr>
              <a:t>TABLES: </a:t>
            </a:r>
            <a:r>
              <a:rPr lang="en-US" sz="4300" baseline="0" dirty="0" smtClean="0">
                <a:latin typeface="Trebuchet MS" pitchFamily="34" charset="0"/>
              </a:rPr>
              <a:t>You can copy and paste a table from an external document onto this poster template. To adjust  the way the text fits within the cells of a table that has been pasted, </a:t>
            </a:r>
            <a:r>
              <a:rPr lang="en-US" sz="4300" u="sng" baseline="0" dirty="0" smtClean="0">
                <a:latin typeface="Trebuchet MS" pitchFamily="34" charset="0"/>
              </a:rPr>
              <a:t>right-click</a:t>
            </a:r>
            <a:r>
              <a:rPr lang="en-US" sz="4300" baseline="0" dirty="0" smtClean="0">
                <a:latin typeface="Trebuchet MS" pitchFamily="34" charset="0"/>
              </a:rPr>
              <a:t> on the table, click FORMAT SHAPE  then click on TEXT BOX and change the INTERNAL MARGIN values to 0.25</a:t>
            </a:r>
          </a:p>
          <a:p>
            <a:pPr defTabSz="3070147"/>
            <a:endParaRPr lang="en-US" sz="4300" baseline="0" dirty="0" smtClean="0">
              <a:latin typeface="Trebuchet MS" pitchFamily="34" charset="0"/>
            </a:endParaRPr>
          </a:p>
          <a:p>
            <a:pPr defTabSz="3070147"/>
            <a:r>
              <a:rPr lang="en-US" sz="4300" b="1" baseline="0" dirty="0" smtClean="0">
                <a:solidFill>
                  <a:srgbClr val="FFFF00"/>
                </a:solidFill>
                <a:latin typeface="Trebuchet MS" pitchFamily="34" charset="0"/>
              </a:rPr>
              <a:t>Modifying the color scheme</a:t>
            </a:r>
          </a:p>
          <a:p>
            <a:pPr defTabSz="3070147"/>
            <a:r>
              <a:rPr lang="en-US" sz="4300" baseline="0" dirty="0" smtClean="0">
                <a:latin typeface="Trebuchet MS" pitchFamily="34" charset="0"/>
              </a:rPr>
              <a:t>To change the color scheme of this template go to the “Design” menu and click on “Colors”. You can choose from the provide color combinations or you can create your own.</a:t>
            </a:r>
          </a:p>
          <a:p>
            <a:pPr defTabSz="3070147"/>
            <a:endParaRPr lang="en-US" sz="4300" baseline="0" dirty="0" smtClean="0">
              <a:latin typeface="Trebuchet MS" pitchFamily="34" charset="0"/>
            </a:endParaRPr>
          </a:p>
          <a:p>
            <a:pPr defTabSz="3070147"/>
            <a:endParaRPr lang="en-US" sz="4300" baseline="0" dirty="0" smtClean="0">
              <a:latin typeface="Trebuchet MS" pitchFamily="34" charset="0"/>
            </a:endParaRPr>
          </a:p>
          <a:p>
            <a:pPr defTabSz="4298720"/>
            <a:endParaRPr lang="en-US" sz="3100" baseline="0" dirty="0" smtClean="0">
              <a:latin typeface="Trebuchet MS" pitchFamily="34" charset="0"/>
            </a:endParaRPr>
          </a:p>
          <a:p>
            <a:pPr defTabSz="4298720"/>
            <a:endParaRPr lang="en-US" sz="3100" dirty="0" smtClean="0">
              <a:latin typeface="Trebuchet MS" pitchFamily="34" charset="0"/>
            </a:endParaRPr>
          </a:p>
          <a:p>
            <a:pPr algn="ctr"/>
            <a:endParaRPr lang="en-US" sz="3100" b="1" dirty="0" smtClean="0">
              <a:solidFill>
                <a:schemeClr val="bg1"/>
              </a:solidFill>
              <a:latin typeface="Trebuchet MS" pitchFamily="34" charset="0"/>
            </a:endParaRPr>
          </a:p>
          <a:p>
            <a:pPr defTabSz="4298720"/>
            <a:endParaRPr lang="en-US" sz="3100" b="1" dirty="0" smtClean="0">
              <a:solidFill>
                <a:srgbClr val="FFFF00"/>
              </a:solidFill>
              <a:latin typeface="Trebuchet MS" pitchFamily="34" charset="0"/>
            </a:endParaRPr>
          </a:p>
          <a:p>
            <a:pPr algn="ctr"/>
            <a:endParaRPr lang="en-US" sz="4300" b="1" dirty="0">
              <a:latin typeface="Trebuchet MS" pitchFamily="34" charset="0"/>
            </a:endParaRPr>
          </a:p>
        </p:txBody>
      </p:sp>
      <p:sp>
        <p:nvSpPr>
          <p:cNvPr id="29" name="Rectangle 28"/>
          <p:cNvSpPr/>
          <p:nvPr/>
        </p:nvSpPr>
        <p:spPr>
          <a:xfrm>
            <a:off x="-14614491" y="-25480"/>
            <a:ext cx="14371740" cy="42803763"/>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79102" tIns="358200" rIns="179102" bIns="179102" rtlCol="0" anchor="t" anchorCtr="0"/>
          <a:lstStyle/>
          <a:p>
            <a:pPr algn="ctr"/>
            <a:r>
              <a:rPr lang="en-US" sz="5800" b="1" dirty="0" smtClean="0">
                <a:solidFill>
                  <a:schemeClr val="bg1"/>
                </a:solidFill>
                <a:latin typeface="Trebuchet MS" pitchFamily="34" charset="0"/>
              </a:rPr>
              <a:t>QUICK DESIGN</a:t>
            </a:r>
            <a:r>
              <a:rPr lang="en-US" sz="5800" b="1" baseline="0" dirty="0" smtClean="0">
                <a:solidFill>
                  <a:schemeClr val="bg1"/>
                </a:solidFill>
                <a:latin typeface="Trebuchet MS" pitchFamily="34" charset="0"/>
              </a:rPr>
              <a:t> </a:t>
            </a:r>
            <a:r>
              <a:rPr lang="en-US" sz="5800" b="1" dirty="0" smtClean="0">
                <a:solidFill>
                  <a:schemeClr val="bg1"/>
                </a:solidFill>
                <a:latin typeface="Trebuchet MS" pitchFamily="34" charset="0"/>
              </a:rPr>
              <a:t>GUIDE</a:t>
            </a:r>
          </a:p>
          <a:p>
            <a:pPr algn="ctr"/>
            <a:r>
              <a:rPr lang="en-US" sz="5200" b="1" dirty="0" smtClean="0">
                <a:solidFill>
                  <a:srgbClr val="FFFF00"/>
                </a:solidFill>
                <a:latin typeface="Trebuchet MS" pitchFamily="34" charset="0"/>
              </a:rPr>
              <a:t>(--THIS SECTION DOES NOT PRINT--)</a:t>
            </a:r>
          </a:p>
          <a:p>
            <a:pPr algn="ctr"/>
            <a:endParaRPr lang="en-US" sz="4300" b="1" dirty="0" smtClean="0">
              <a:latin typeface="Trebuchet MS" pitchFamily="34" charset="0"/>
            </a:endParaRPr>
          </a:p>
          <a:p>
            <a:pPr defTabSz="4298720"/>
            <a:r>
              <a:rPr lang="en-US" sz="4300" dirty="0" smtClean="0">
                <a:latin typeface="Trebuchet MS" pitchFamily="34" charset="0"/>
              </a:rPr>
              <a:t>This PowerPoint</a:t>
            </a:r>
            <a:r>
              <a:rPr lang="en-US" sz="4300" baseline="0" dirty="0" smtClean="0">
                <a:latin typeface="Trebuchet MS" pitchFamily="34" charset="0"/>
              </a:rPr>
              <a:t> </a:t>
            </a:r>
            <a:r>
              <a:rPr lang="en-US" sz="4300" dirty="0" smtClean="0">
                <a:latin typeface="Trebuchet MS" pitchFamily="34" charset="0"/>
              </a:rPr>
              <a:t>2007 template produces</a:t>
            </a:r>
            <a:r>
              <a:rPr lang="en-US" sz="4300" baseline="0" dirty="0" smtClean="0">
                <a:latin typeface="Trebuchet MS" pitchFamily="34" charset="0"/>
              </a:rPr>
              <a:t> </a:t>
            </a:r>
            <a:r>
              <a:rPr lang="en-US" sz="4300" dirty="0" smtClean="0">
                <a:latin typeface="Trebuchet MS" pitchFamily="34" charset="0"/>
              </a:rPr>
              <a:t>a A0</a:t>
            </a:r>
            <a:r>
              <a:rPr lang="en-US" sz="4300" baseline="0" dirty="0" smtClean="0">
                <a:latin typeface="Trebuchet MS" pitchFamily="34" charset="0"/>
              </a:rPr>
              <a:t> </a:t>
            </a:r>
            <a:r>
              <a:rPr lang="en-US" sz="4300" dirty="0" smtClean="0">
                <a:latin typeface="Trebuchet MS" pitchFamily="34" charset="0"/>
              </a:rPr>
              <a:t>professional  poster. It</a:t>
            </a:r>
            <a:r>
              <a:rPr lang="en-US" sz="4300" baseline="0" dirty="0" smtClean="0">
                <a:latin typeface="Trebuchet MS" pitchFamily="34" charset="0"/>
              </a:rPr>
              <a:t> </a:t>
            </a:r>
            <a:r>
              <a:rPr lang="en-US" sz="4300" dirty="0" smtClean="0">
                <a:latin typeface="Trebuchet MS" pitchFamily="34" charset="0"/>
              </a:rPr>
              <a:t>will save you valuable time placing titles, subtitles,</a:t>
            </a:r>
            <a:r>
              <a:rPr lang="en-US" sz="4300" baseline="0" dirty="0" smtClean="0">
                <a:latin typeface="Trebuchet MS" pitchFamily="34" charset="0"/>
              </a:rPr>
              <a:t> text, and graphics</a:t>
            </a:r>
            <a:r>
              <a:rPr lang="en-US" sz="4300" dirty="0" smtClean="0">
                <a:latin typeface="Trebuchet MS" pitchFamily="34" charset="0"/>
              </a:rPr>
              <a:t>. </a:t>
            </a:r>
          </a:p>
          <a:p>
            <a:pPr defTabSz="4298720"/>
            <a:endParaRPr lang="en-US" sz="4300" dirty="0" smtClean="0">
              <a:latin typeface="Trebuchet MS" pitchFamily="34" charset="0"/>
            </a:endParaRPr>
          </a:p>
          <a:p>
            <a:pPr defTabSz="4298720"/>
            <a:r>
              <a:rPr lang="en-US" sz="4300" dirty="0" smtClean="0">
                <a:latin typeface="Trebuchet MS" pitchFamily="34" charset="0"/>
              </a:rPr>
              <a:t>Use it to create your presentation. Then send</a:t>
            </a:r>
            <a:r>
              <a:rPr lang="en-US" sz="4300" baseline="0" dirty="0" smtClean="0">
                <a:latin typeface="Trebuchet MS" pitchFamily="34" charset="0"/>
              </a:rPr>
              <a:t> it </a:t>
            </a:r>
            <a:r>
              <a:rPr lang="en-US" sz="4300" dirty="0" smtClean="0">
                <a:latin typeface="Trebuchet MS" pitchFamily="34" charset="0"/>
              </a:rPr>
              <a:t>to </a:t>
            </a:r>
            <a:r>
              <a:rPr lang="en-US" sz="4300" b="1" dirty="0" smtClean="0">
                <a:latin typeface="Trebuchet MS" pitchFamily="34" charset="0"/>
              </a:rPr>
              <a:t>PosterPresentations.com</a:t>
            </a:r>
            <a:r>
              <a:rPr lang="en-US" sz="4300" dirty="0" smtClean="0">
                <a:latin typeface="Trebuchet MS" pitchFamily="34" charset="0"/>
              </a:rPr>
              <a:t> for premium quality, same day affordable printing.</a:t>
            </a:r>
            <a:br>
              <a:rPr lang="en-US" sz="4300" dirty="0" smtClean="0">
                <a:latin typeface="Trebuchet MS" pitchFamily="34" charset="0"/>
              </a:rPr>
            </a:br>
            <a:endParaRPr lang="en-US" sz="4300" dirty="0" smtClean="0">
              <a:latin typeface="Trebuchet MS" pitchFamily="34" charset="0"/>
            </a:endParaRPr>
          </a:p>
          <a:p>
            <a:pPr defTabSz="4298720"/>
            <a:r>
              <a:rPr lang="en-US" sz="4300" dirty="0" smtClean="0">
                <a:latin typeface="Trebuchet MS" pitchFamily="34" charset="0"/>
              </a:rPr>
              <a:t>We provide a series of </a:t>
            </a:r>
            <a:r>
              <a:rPr lang="en-US" sz="4300" b="1" dirty="0" smtClean="0">
                <a:latin typeface="Trebuchet MS" pitchFamily="34" charset="0"/>
              </a:rPr>
              <a:t>online tutorials</a:t>
            </a:r>
            <a:r>
              <a:rPr lang="en-US" sz="4300" dirty="0" smtClean="0">
                <a:latin typeface="Trebuchet MS" pitchFamily="34" charset="0"/>
              </a:rPr>
              <a:t> that will guide you through the poster design process and answer your poster production questions. </a:t>
            </a:r>
          </a:p>
          <a:p>
            <a:pPr defTabSz="4298720"/>
            <a:endParaRPr lang="en-US" sz="4300" dirty="0" smtClean="0">
              <a:latin typeface="Trebuchet MS" pitchFamily="34" charset="0"/>
            </a:endParaRPr>
          </a:p>
          <a:p>
            <a:pPr defTabSz="4298720"/>
            <a:r>
              <a:rPr lang="en-US" sz="4300" dirty="0" smtClean="0">
                <a:latin typeface="Trebuchet MS" pitchFamily="34" charset="0"/>
              </a:rPr>
              <a:t>View our online</a:t>
            </a:r>
            <a:r>
              <a:rPr lang="en-US" sz="4300" baseline="0" dirty="0" smtClean="0">
                <a:latin typeface="Trebuchet MS" pitchFamily="34" charset="0"/>
              </a:rPr>
              <a:t> tutorials at:</a:t>
            </a:r>
            <a:r>
              <a:rPr lang="en-US" sz="4300" dirty="0" smtClean="0">
                <a:latin typeface="Trebuchet MS" pitchFamily="34" charset="0"/>
              </a:rPr>
              <a:t/>
            </a:r>
            <a:br>
              <a:rPr lang="en-US" sz="4300" dirty="0" smtClean="0">
                <a:latin typeface="Trebuchet MS" pitchFamily="34" charset="0"/>
              </a:rPr>
            </a:br>
            <a:r>
              <a:rPr lang="en-US" sz="4300" dirty="0" smtClean="0">
                <a:solidFill>
                  <a:srgbClr val="FFFF00"/>
                </a:solidFill>
                <a:latin typeface="Trebuchet MS" pitchFamily="34" charset="0"/>
              </a:rPr>
              <a:t> http://bit.ly/Poster_creation_help </a:t>
            </a:r>
            <a:r>
              <a:rPr lang="en-US" sz="4300" dirty="0" smtClean="0">
                <a:latin typeface="Trebuchet MS" pitchFamily="34" charset="0"/>
              </a:rPr>
              <a:t/>
            </a:r>
            <a:br>
              <a:rPr lang="en-US" sz="4300" dirty="0" smtClean="0">
                <a:latin typeface="Trebuchet MS" pitchFamily="34" charset="0"/>
              </a:rPr>
            </a:br>
            <a:r>
              <a:rPr lang="en-US" sz="4300" dirty="0" smtClean="0">
                <a:latin typeface="Trebuchet MS" pitchFamily="34" charset="0"/>
              </a:rPr>
              <a:t>(copy</a:t>
            </a:r>
            <a:r>
              <a:rPr lang="en-US" sz="4300" baseline="0" dirty="0" smtClean="0">
                <a:latin typeface="Trebuchet MS" pitchFamily="34" charset="0"/>
              </a:rPr>
              <a:t> and paste the link into your web browser).</a:t>
            </a:r>
          </a:p>
          <a:p>
            <a:pPr defTabSz="4298720"/>
            <a:endParaRPr lang="en-US" sz="4300" dirty="0" smtClean="0">
              <a:latin typeface="Trebuchet MS" pitchFamily="34" charset="0"/>
            </a:endParaRPr>
          </a:p>
          <a:p>
            <a:pPr defTabSz="4298720"/>
            <a:r>
              <a:rPr lang="en-US" sz="4300" dirty="0" smtClean="0">
                <a:latin typeface="Trebuchet MS" pitchFamily="34" charset="0"/>
              </a:rPr>
              <a:t>For assistance and to order your printed poster</a:t>
            </a:r>
            <a:r>
              <a:rPr lang="en-US" sz="4300" dirty="0" smtClean="0">
                <a:solidFill>
                  <a:schemeClr val="bg1"/>
                </a:solidFill>
                <a:latin typeface="Trebuchet MS" pitchFamily="34" charset="0"/>
              </a:rPr>
              <a:t> call </a:t>
            </a:r>
            <a:r>
              <a:rPr lang="en-US" sz="4300" b="1" dirty="0" smtClean="0">
                <a:solidFill>
                  <a:srgbClr val="FFFF00"/>
                </a:solidFill>
                <a:latin typeface="Trebuchet MS" pitchFamily="34" charset="0"/>
              </a:rPr>
              <a:t>PosterPresentations.com</a:t>
            </a:r>
            <a:r>
              <a:rPr lang="en-US" sz="4300" dirty="0" smtClean="0">
                <a:solidFill>
                  <a:srgbClr val="FFFF00"/>
                </a:solidFill>
                <a:latin typeface="Trebuchet MS" pitchFamily="34" charset="0"/>
              </a:rPr>
              <a:t> </a:t>
            </a:r>
            <a:r>
              <a:rPr lang="en-US" sz="4300" dirty="0" smtClean="0">
                <a:latin typeface="Trebuchet MS" pitchFamily="34" charset="0"/>
              </a:rPr>
              <a:t>at </a:t>
            </a:r>
            <a:r>
              <a:rPr lang="en-US" sz="5200" b="1" dirty="0" smtClean="0">
                <a:solidFill>
                  <a:srgbClr val="FFFF00"/>
                </a:solidFill>
                <a:latin typeface="Trebuchet MS" pitchFamily="34" charset="0"/>
              </a:rPr>
              <a:t>1.866.649.3004</a:t>
            </a:r>
          </a:p>
          <a:p>
            <a:pPr defTabSz="4298720"/>
            <a:endParaRPr lang="en-US" sz="5200" b="1" dirty="0" smtClean="0">
              <a:solidFill>
                <a:srgbClr val="FFFF00"/>
              </a:solidFill>
              <a:latin typeface="Trebuchet MS" pitchFamily="34" charset="0"/>
            </a:endParaRPr>
          </a:p>
          <a:p>
            <a:pPr defTabSz="4298720"/>
            <a:endParaRPr lang="en-US" sz="5200" b="1" dirty="0" smtClean="0">
              <a:solidFill>
                <a:srgbClr val="FFFF00"/>
              </a:solidFill>
              <a:latin typeface="Trebuchet MS" pitchFamily="34" charset="0"/>
            </a:endParaRPr>
          </a:p>
          <a:p>
            <a:pPr algn="ctr"/>
            <a:r>
              <a:rPr lang="en-US" sz="5800" b="1" dirty="0" smtClean="0">
                <a:solidFill>
                  <a:schemeClr val="bg1"/>
                </a:solidFill>
                <a:latin typeface="Trebuchet MS" pitchFamily="34" charset="0"/>
              </a:rPr>
              <a:t>Object Placeholders</a:t>
            </a:r>
          </a:p>
          <a:p>
            <a:pPr algn="ctr"/>
            <a:endParaRPr lang="en-US" sz="5800" b="1" dirty="0" smtClean="0">
              <a:solidFill>
                <a:schemeClr val="bg1"/>
              </a:solidFill>
              <a:latin typeface="Trebuchet MS" pitchFamily="34" charset="0"/>
            </a:endParaRPr>
          </a:p>
          <a:p>
            <a:pPr defTabSz="4298720"/>
            <a:r>
              <a:rPr lang="en-US" sz="4300" dirty="0" smtClean="0">
                <a:latin typeface="Trebuchet MS" pitchFamily="34" charset="0"/>
              </a:rPr>
              <a:t>Use the placeholders provided below to add new elements to your poster:</a:t>
            </a:r>
            <a:r>
              <a:rPr lang="en-US" sz="4300" baseline="0" dirty="0" smtClean="0">
                <a:latin typeface="Trebuchet MS" pitchFamily="34" charset="0"/>
              </a:rPr>
              <a:t> </a:t>
            </a:r>
            <a:r>
              <a:rPr lang="en-US" sz="4300" dirty="0" smtClean="0">
                <a:latin typeface="Trebuchet MS" pitchFamily="34" charset="0"/>
              </a:rPr>
              <a:t>Drag a placeholder onto the</a:t>
            </a:r>
            <a:r>
              <a:rPr lang="en-US" sz="4300" baseline="0" dirty="0" smtClean="0">
                <a:latin typeface="Trebuchet MS" pitchFamily="34" charset="0"/>
              </a:rPr>
              <a:t> poster area,</a:t>
            </a:r>
            <a:r>
              <a:rPr lang="en-US" sz="4300" dirty="0" smtClean="0">
                <a:latin typeface="Trebuchet MS" pitchFamily="34" charset="0"/>
              </a:rPr>
              <a:t> size it, and click it to edit.</a:t>
            </a:r>
          </a:p>
          <a:p>
            <a:pPr defTabSz="4298720"/>
            <a:endParaRPr lang="en-US" sz="4300" dirty="0" smtClean="0">
              <a:latin typeface="Trebuchet MS" pitchFamily="34" charset="0"/>
            </a:endParaRPr>
          </a:p>
          <a:p>
            <a:pPr defTabSz="4298720"/>
            <a:r>
              <a:rPr lang="en-US" sz="4300" b="1" dirty="0" smtClean="0">
                <a:solidFill>
                  <a:srgbClr val="FFFF00"/>
                </a:solidFill>
                <a:latin typeface="Trebuchet MS" pitchFamily="34" charset="0"/>
              </a:rPr>
              <a:t>Section Header placeholder</a:t>
            </a:r>
          </a:p>
          <a:p>
            <a:pPr defTabSz="4298720"/>
            <a:r>
              <a:rPr lang="en-US" sz="4300" dirty="0" smtClean="0">
                <a:latin typeface="Trebuchet MS" pitchFamily="34" charset="0"/>
              </a:rPr>
              <a:t>Move</a:t>
            </a:r>
            <a:r>
              <a:rPr lang="en-US" sz="4300" baseline="0" dirty="0" smtClean="0">
                <a:latin typeface="Trebuchet MS" pitchFamily="34" charset="0"/>
              </a:rPr>
              <a:t> this preformatted section header placeholder to the poster area to add another section header. Use section headers to separate topics or concepts within your presentation. </a:t>
            </a:r>
          </a:p>
          <a:p>
            <a:pPr defTabSz="4298720"/>
            <a:endParaRPr lang="en-US" sz="4300" baseline="0" dirty="0" smtClean="0">
              <a:latin typeface="Trebuchet MS" pitchFamily="34" charset="0"/>
            </a:endParaRPr>
          </a:p>
          <a:p>
            <a:pPr defTabSz="4298720"/>
            <a:endParaRPr lang="en-US" sz="4300" dirty="0" smtClean="0">
              <a:latin typeface="Trebuchet MS" pitchFamily="34" charset="0"/>
            </a:endParaRPr>
          </a:p>
          <a:p>
            <a:pPr defTabSz="4298720"/>
            <a:endParaRPr lang="en-US" sz="4300" b="1" dirty="0" smtClean="0">
              <a:solidFill>
                <a:srgbClr val="FFFF00"/>
              </a:solidFill>
              <a:latin typeface="Trebuchet MS" pitchFamily="34" charset="0"/>
            </a:endParaRPr>
          </a:p>
          <a:p>
            <a:pPr defTabSz="4298720"/>
            <a:r>
              <a:rPr lang="en-US" sz="4300" b="1" dirty="0" smtClean="0">
                <a:solidFill>
                  <a:srgbClr val="FFFF00"/>
                </a:solidFill>
                <a:latin typeface="Trebuchet MS" pitchFamily="34" charset="0"/>
              </a:rPr>
              <a:t>Text placeholder</a:t>
            </a:r>
          </a:p>
          <a:p>
            <a:pPr defTabSz="4298720"/>
            <a:r>
              <a:rPr lang="en-US" sz="4300" baseline="0" dirty="0" smtClean="0">
                <a:latin typeface="Trebuchet MS" pitchFamily="34" charset="0"/>
              </a:rPr>
              <a:t>Move this preformatted text placeholder to the poster to add a new body of text.</a:t>
            </a:r>
          </a:p>
          <a:p>
            <a:pPr defTabSz="4298720"/>
            <a:endParaRPr lang="en-US" sz="4300" baseline="0" dirty="0" smtClean="0">
              <a:latin typeface="Trebuchet MS" pitchFamily="34" charset="0"/>
            </a:endParaRPr>
          </a:p>
          <a:p>
            <a:pPr defTabSz="4298720"/>
            <a:endParaRPr lang="en-US" sz="4300" baseline="0" dirty="0" smtClean="0">
              <a:latin typeface="Trebuchet MS" pitchFamily="34" charset="0"/>
            </a:endParaRPr>
          </a:p>
          <a:p>
            <a:pPr defTabSz="4298720"/>
            <a:endParaRPr lang="en-US" sz="4300" baseline="0" dirty="0" smtClean="0">
              <a:latin typeface="Trebuchet MS" pitchFamily="34" charset="0"/>
            </a:endParaRPr>
          </a:p>
          <a:p>
            <a:pPr defTabSz="4298720"/>
            <a:r>
              <a:rPr lang="en-US" sz="4300" b="1" baseline="0" dirty="0" smtClean="0">
                <a:solidFill>
                  <a:srgbClr val="FFFF00"/>
                </a:solidFill>
                <a:latin typeface="Trebuchet MS" pitchFamily="34" charset="0"/>
              </a:rPr>
              <a:t>Picture placeholder</a:t>
            </a:r>
          </a:p>
          <a:p>
            <a:pPr defTabSz="4298720"/>
            <a:r>
              <a:rPr lang="en-US" sz="4300" baseline="0" dirty="0" smtClean="0">
                <a:latin typeface="Trebuchet MS" pitchFamily="34" charset="0"/>
              </a:rPr>
              <a:t>Move this graphic placeholder onto your poster, size it first, and then click it to add a picture to the poster.</a:t>
            </a:r>
          </a:p>
          <a:p>
            <a:pPr defTabSz="4298720"/>
            <a:endParaRPr lang="en-US" sz="3600" baseline="0" dirty="0" smtClean="0">
              <a:latin typeface="Trebuchet MS" pitchFamily="34" charset="0"/>
            </a:endParaRPr>
          </a:p>
          <a:p>
            <a:pPr defTabSz="4298720"/>
            <a:endParaRPr lang="en-US" sz="3600" baseline="0" dirty="0" smtClean="0">
              <a:latin typeface="Trebuchet MS" pitchFamily="34" charset="0"/>
            </a:endParaRPr>
          </a:p>
          <a:p>
            <a:pPr defTabSz="4298720"/>
            <a:endParaRPr lang="en-US" sz="3600" baseline="0" dirty="0" smtClean="0">
              <a:latin typeface="Trebuchet MS" pitchFamily="34" charset="0"/>
            </a:endParaRPr>
          </a:p>
          <a:p>
            <a:pPr algn="ctr"/>
            <a:endParaRPr lang="en-US" sz="4700" b="1" dirty="0" smtClean="0">
              <a:solidFill>
                <a:schemeClr val="bg1"/>
              </a:solidFill>
              <a:latin typeface="Trebuchet MS" pitchFamily="34" charset="0"/>
            </a:endParaRPr>
          </a:p>
          <a:p>
            <a:pPr algn="ctr"/>
            <a:endParaRPr lang="en-US" sz="4700" b="1" dirty="0" smtClean="0">
              <a:solidFill>
                <a:schemeClr val="bg1"/>
              </a:solidFill>
              <a:latin typeface="Trebuchet MS" pitchFamily="34" charset="0"/>
            </a:endParaRPr>
          </a:p>
          <a:p>
            <a:pPr algn="ctr"/>
            <a:endParaRPr lang="en-US" sz="4700" b="1" dirty="0" smtClean="0">
              <a:solidFill>
                <a:schemeClr val="bg1"/>
              </a:solidFill>
              <a:latin typeface="Trebuchet MS" pitchFamily="34" charset="0"/>
            </a:endParaRPr>
          </a:p>
          <a:p>
            <a:pPr algn="ctr"/>
            <a:endParaRPr lang="en-US" sz="4700" b="1" dirty="0" smtClean="0">
              <a:solidFill>
                <a:schemeClr val="bg1"/>
              </a:solidFill>
              <a:latin typeface="Trebuchet MS" pitchFamily="34" charset="0"/>
            </a:endParaRPr>
          </a:p>
          <a:p>
            <a:pPr defTabSz="4298720"/>
            <a:endParaRPr lang="en-US" sz="3600" dirty="0" smtClean="0">
              <a:latin typeface="Trebuchet MS" pitchFamily="34" charset="0"/>
            </a:endParaRPr>
          </a:p>
          <a:p>
            <a:pPr algn="ctr"/>
            <a:endParaRPr lang="en-US" sz="3600" b="1" dirty="0" smtClean="0">
              <a:solidFill>
                <a:schemeClr val="bg1"/>
              </a:solidFill>
              <a:latin typeface="Trebuchet MS" pitchFamily="34" charset="0"/>
            </a:endParaRPr>
          </a:p>
          <a:p>
            <a:pPr defTabSz="4298720"/>
            <a:endParaRPr lang="en-US" sz="3600" b="1" dirty="0" smtClean="0">
              <a:solidFill>
                <a:srgbClr val="FFFF00"/>
              </a:solidFill>
              <a:latin typeface="Trebuchet MS" pitchFamily="34" charset="0"/>
            </a:endParaRPr>
          </a:p>
          <a:p>
            <a:pPr algn="ctr"/>
            <a:endParaRPr lang="en-US" sz="4700" b="1" dirty="0">
              <a:latin typeface="Trebuchet MS" pitchFamily="34" charset="0"/>
            </a:endParaRPr>
          </a:p>
        </p:txBody>
      </p:sp>
      <p:sp>
        <p:nvSpPr>
          <p:cNvPr id="7" name="Rectangle 36"/>
          <p:cNvSpPr>
            <a:spLocks noChangeArrowheads="1"/>
          </p:cNvSpPr>
          <p:nvPr/>
        </p:nvSpPr>
        <p:spPr bwMode="auto">
          <a:xfrm>
            <a:off x="0" y="0"/>
            <a:ext cx="30275213" cy="5257800"/>
          </a:xfrm>
          <a:prstGeom prst="rect">
            <a:avLst/>
          </a:prstGeom>
          <a:solidFill>
            <a:schemeClr val="accent5">
              <a:lumMod val="75000"/>
            </a:schemeClr>
          </a:solidFill>
          <a:ln w="9525">
            <a:solidFill>
              <a:schemeClr val="tx1"/>
            </a:solidFill>
            <a:miter lim="800000"/>
            <a:headEnd/>
            <a:tailEnd/>
          </a:ln>
          <a:effectLst/>
        </p:spPr>
        <p:txBody>
          <a:bodyPr wrap="none" lIns="89551" tIns="44774" rIns="89551" bIns="44774" anchor="ctr"/>
          <a:lstStyle/>
          <a:p>
            <a:pPr>
              <a:defRPr/>
            </a:pPr>
            <a:endParaRPr lang="en-US" dirty="0"/>
          </a:p>
        </p:txBody>
      </p:sp>
      <p:sp>
        <p:nvSpPr>
          <p:cNvPr id="9" name="Rectangle 9"/>
          <p:cNvSpPr>
            <a:spLocks noChangeArrowheads="1"/>
          </p:cNvSpPr>
          <p:nvPr/>
        </p:nvSpPr>
        <p:spPr bwMode="auto">
          <a:xfrm>
            <a:off x="0" y="5181612"/>
            <a:ext cx="30275213" cy="198164"/>
          </a:xfrm>
          <a:prstGeom prst="rect">
            <a:avLst/>
          </a:prstGeom>
          <a:solidFill>
            <a:schemeClr val="accent5">
              <a:lumMod val="50000"/>
            </a:schemeClr>
          </a:solidFill>
          <a:ln w="152400">
            <a:noFill/>
            <a:miter lim="800000"/>
            <a:headEnd/>
            <a:tailEnd/>
          </a:ln>
          <a:effectLst/>
        </p:spPr>
        <p:txBody>
          <a:bodyPr wrap="none" lIns="89551" tIns="44774" rIns="89551" bIns="44774" anchor="ctr"/>
          <a:lstStyle/>
          <a:p>
            <a:pPr>
              <a:defRPr/>
            </a:pPr>
            <a:endParaRPr lang="en-US" dirty="0"/>
          </a:p>
        </p:txBody>
      </p:sp>
      <p:sp>
        <p:nvSpPr>
          <p:cNvPr id="10" name="Text Box 14"/>
          <p:cNvSpPr txBox="1">
            <a:spLocks noChangeArrowheads="1"/>
          </p:cNvSpPr>
          <p:nvPr/>
        </p:nvSpPr>
        <p:spPr bwMode="auto">
          <a:xfrm>
            <a:off x="565036" y="41912021"/>
            <a:ext cx="1734517" cy="467263"/>
          </a:xfrm>
          <a:prstGeom prst="rect">
            <a:avLst/>
          </a:prstGeom>
          <a:noFill/>
          <a:ln w="9525">
            <a:noFill/>
            <a:miter lim="800000"/>
            <a:headEnd/>
            <a:tailEnd/>
          </a:ln>
          <a:effectLst/>
        </p:spPr>
        <p:txBody>
          <a:bodyPr lIns="89381" tIns="44682" rIns="89381" bIns="44682">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2011</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000" b="1" dirty="0">
                <a:solidFill>
                  <a:schemeClr val="bg1">
                    <a:lumMod val="75000"/>
                  </a:schemeClr>
                </a:solidFill>
                <a:latin typeface="Arial" charset="0"/>
              </a:rPr>
              <a:t>www.PosterPresentations.com</a:t>
            </a:r>
          </a:p>
        </p:txBody>
      </p:sp>
      <p:sp>
        <p:nvSpPr>
          <p:cNvPr id="16" name="Rectangle 33"/>
          <p:cNvSpPr>
            <a:spLocks noChangeArrowheads="1"/>
          </p:cNvSpPr>
          <p:nvPr/>
        </p:nvSpPr>
        <p:spPr bwMode="auto">
          <a:xfrm>
            <a:off x="636210" y="5886450"/>
            <a:ext cx="14291153" cy="35728323"/>
          </a:xfrm>
          <a:prstGeom prst="rect">
            <a:avLst/>
          </a:prstGeom>
          <a:solidFill>
            <a:srgbClr val="FFFFFF"/>
          </a:solidFill>
          <a:ln w="9525">
            <a:solidFill>
              <a:schemeClr val="tx2"/>
            </a:solidFill>
            <a:miter lim="800000"/>
            <a:headEnd/>
            <a:tailEnd/>
          </a:ln>
          <a:effectLst/>
        </p:spPr>
        <p:txBody>
          <a:bodyPr wrap="none" lIns="89551" tIns="44774" rIns="89551" bIns="44774" anchor="ctr"/>
          <a:lstStyle/>
          <a:p>
            <a:pPr>
              <a:defRPr/>
            </a:pPr>
            <a:endParaRPr lang="en-US" dirty="0"/>
          </a:p>
        </p:txBody>
      </p:sp>
      <p:sp>
        <p:nvSpPr>
          <p:cNvPr id="17" name="Rectangle 33"/>
          <p:cNvSpPr>
            <a:spLocks noChangeArrowheads="1"/>
          </p:cNvSpPr>
          <p:nvPr/>
        </p:nvSpPr>
        <p:spPr bwMode="auto">
          <a:xfrm>
            <a:off x="15347852" y="5886450"/>
            <a:ext cx="14293344" cy="35728323"/>
          </a:xfrm>
          <a:prstGeom prst="rect">
            <a:avLst/>
          </a:prstGeom>
          <a:solidFill>
            <a:srgbClr val="FFFFFF"/>
          </a:solidFill>
          <a:ln w="9525">
            <a:solidFill>
              <a:schemeClr val="tx2"/>
            </a:solidFill>
            <a:miter lim="800000"/>
            <a:headEnd/>
            <a:tailEnd/>
          </a:ln>
          <a:effectLst/>
        </p:spPr>
        <p:txBody>
          <a:bodyPr wrap="none" lIns="89551" tIns="44774" rIns="89551" bIns="44774" anchor="ctr"/>
          <a:lstStyle/>
          <a:p>
            <a:pPr>
              <a:defRPr/>
            </a:pPr>
            <a:endParaRPr lang="en-US" dirty="0"/>
          </a:p>
        </p:txBody>
      </p:sp>
      <p:sp>
        <p:nvSpPr>
          <p:cNvPr id="34" name="Rectangle 33"/>
          <p:cNvSpPr/>
          <p:nvPr/>
        </p:nvSpPr>
        <p:spPr>
          <a:xfrm>
            <a:off x="-14619059" y="28408594"/>
            <a:ext cx="14371740" cy="101064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89551" tIns="44774" rIns="89551" bIns="44774" rtlCol="0" anchor="ctr"/>
          <a:lstStyle/>
          <a:p>
            <a:pPr algn="ctr"/>
            <a:endParaRPr lang="en-US" dirty="0"/>
          </a:p>
        </p:txBody>
      </p:sp>
      <p:pic>
        <p:nvPicPr>
          <p:cNvPr id="36" name="Picture 2"/>
          <p:cNvPicPr>
            <a:picLocks noChangeAspect="1" noChangeArrowheads="1"/>
          </p:cNvPicPr>
          <p:nvPr/>
        </p:nvPicPr>
        <p:blipFill>
          <a:blip r:embed="rId3" cstate="print"/>
          <a:srcRect/>
          <a:stretch>
            <a:fillRect/>
          </a:stretch>
        </p:blipFill>
        <p:spPr bwMode="auto">
          <a:xfrm>
            <a:off x="39189582" y="20773532"/>
            <a:ext cx="5330718" cy="3022090"/>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43031553" y="16773476"/>
            <a:ext cx="635798" cy="454285"/>
          </a:xfrm>
          <a:prstGeom prst="rect">
            <a:avLst/>
          </a:prstGeom>
          <a:noFill/>
          <a:ln w="9525">
            <a:solidFill>
              <a:schemeClr val="tx1"/>
            </a:solidFill>
            <a:miter lim="800000"/>
            <a:headEnd/>
            <a:tailEnd/>
          </a:ln>
          <a:effectLst/>
        </p:spPr>
      </p:pic>
      <p:sp>
        <p:nvSpPr>
          <p:cNvPr id="44" name="TextBox 43"/>
          <p:cNvSpPr txBox="1"/>
          <p:nvPr/>
        </p:nvSpPr>
        <p:spPr>
          <a:xfrm>
            <a:off x="30739256" y="39384460"/>
            <a:ext cx="9759098" cy="2860412"/>
          </a:xfrm>
          <a:prstGeom prst="rect">
            <a:avLst/>
          </a:prstGeom>
          <a:noFill/>
        </p:spPr>
        <p:txBody>
          <a:bodyPr wrap="square" lIns="89551" tIns="44774" rIns="89551" bIns="44774" rtlCol="0">
            <a:spAutoFit/>
          </a:bodyPr>
          <a:lstStyle/>
          <a:p>
            <a:r>
              <a:rPr lang="en-US" sz="4700" dirty="0" smtClean="0">
                <a:solidFill>
                  <a:schemeClr val="bg1"/>
                </a:solidFill>
              </a:rPr>
              <a:t>© 2011 PosterPresentations.com</a:t>
            </a:r>
            <a:br>
              <a:rPr lang="en-US" sz="4700" dirty="0" smtClean="0">
                <a:solidFill>
                  <a:schemeClr val="bg1"/>
                </a:solidFill>
              </a:rPr>
            </a:br>
            <a:r>
              <a:rPr lang="en-US" sz="4700" dirty="0" smtClean="0">
                <a:solidFill>
                  <a:schemeClr val="bg1"/>
                </a:solidFill>
              </a:rPr>
              <a:t>    </a:t>
            </a:r>
            <a:r>
              <a:rPr lang="en-US" sz="4300" dirty="0" smtClean="0">
                <a:solidFill>
                  <a:schemeClr val="bg1"/>
                </a:solidFill>
              </a:rPr>
              <a:t>2117 Fourth Street ,</a:t>
            </a:r>
            <a:r>
              <a:rPr lang="en-US" sz="4300" baseline="0" dirty="0" smtClean="0">
                <a:solidFill>
                  <a:schemeClr val="bg1"/>
                </a:solidFill>
              </a:rPr>
              <a:t> Unit C</a:t>
            </a:r>
            <a:br>
              <a:rPr lang="en-US" sz="4300" baseline="0" dirty="0" smtClean="0">
                <a:solidFill>
                  <a:schemeClr val="bg1"/>
                </a:solidFill>
              </a:rPr>
            </a:br>
            <a:r>
              <a:rPr lang="en-US" sz="4300" baseline="0" dirty="0" smtClean="0">
                <a:solidFill>
                  <a:schemeClr val="bg1"/>
                </a:solidFill>
              </a:rPr>
              <a:t>    Berkeley CA 94710</a:t>
            </a:r>
            <a:br>
              <a:rPr lang="en-US" sz="4300" baseline="0" dirty="0" smtClean="0">
                <a:solidFill>
                  <a:schemeClr val="bg1"/>
                </a:solidFill>
              </a:rPr>
            </a:br>
            <a:r>
              <a:rPr lang="en-US" sz="4300" baseline="0" dirty="0" smtClean="0">
                <a:solidFill>
                  <a:schemeClr val="bg1"/>
                </a:solidFill>
              </a:rPr>
              <a:t>    </a:t>
            </a:r>
            <a:r>
              <a:rPr lang="en-US" sz="4300" b="1" baseline="0" dirty="0" smtClean="0">
                <a:solidFill>
                  <a:srgbClr val="FFFF00"/>
                </a:solidFill>
              </a:rPr>
              <a:t>posterpresenter@gmail.com</a:t>
            </a:r>
            <a:endParaRPr lang="en-US" sz="4700" b="1" dirty="0">
              <a:solidFill>
                <a:srgbClr val="FFFF00"/>
              </a:solidFill>
            </a:endParaRPr>
          </a:p>
        </p:txBody>
      </p:sp>
      <p:grpSp>
        <p:nvGrpSpPr>
          <p:cNvPr id="40" name="Group 39"/>
          <p:cNvGrpSpPr/>
          <p:nvPr/>
        </p:nvGrpSpPr>
        <p:grpSpPr>
          <a:xfrm>
            <a:off x="-14122165" y="40785553"/>
            <a:ext cx="13452013" cy="1642926"/>
            <a:chOff x="44242388" y="28054064"/>
            <a:chExt cx="9771398" cy="1090621"/>
          </a:xfrm>
        </p:grpSpPr>
        <p:sp>
          <p:nvSpPr>
            <p:cNvPr id="35" name="Rounded Rectangle 34"/>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7" descr="http://t2.gstatic.com/images?q=tbn:ANd9GcR4APHC6TT9w54M2zn_pvCiBxUNcspYPoVxirLRphBoJabfSvu7zw">
              <a:hlinkClick r:id="rId5"/>
            </p:cNvPr>
            <p:cNvPicPr>
              <a:picLocks noChangeAspect="1" noChangeArrowheads="1"/>
            </p:cNvPicPr>
            <p:nvPr userDrawn="1"/>
          </p:nvPicPr>
          <p:blipFill>
            <a:blip r:embed="rId6" cstate="print"/>
            <a:srcRect/>
            <a:stretch>
              <a:fillRect/>
            </a:stretch>
          </p:blipFill>
          <p:spPr bwMode="auto">
            <a:xfrm>
              <a:off x="44368327" y="28152425"/>
              <a:ext cx="914400" cy="914400"/>
            </a:xfrm>
            <a:prstGeom prst="rect">
              <a:avLst/>
            </a:prstGeom>
            <a:noFill/>
          </p:spPr>
        </p:pic>
        <p:sp>
          <p:nvSpPr>
            <p:cNvPr id="33" name="TextBox 32"/>
            <p:cNvSpPr txBox="1"/>
            <p:nvPr userDrawn="1"/>
          </p:nvSpPr>
          <p:spPr>
            <a:xfrm>
              <a:off x="45342598" y="28244014"/>
              <a:ext cx="8671188" cy="735519"/>
            </a:xfrm>
            <a:prstGeom prst="rect">
              <a:avLst/>
            </a:prstGeom>
            <a:noFill/>
          </p:spPr>
          <p:txBody>
            <a:bodyPr wrap="square" rtlCol="0">
              <a:spAutoFit/>
            </a:bodyPr>
            <a:lstStyle/>
            <a:p>
              <a:r>
                <a:rPr lang="en-US" sz="3300" dirty="0" smtClean="0">
                  <a:solidFill>
                    <a:schemeClr val="tx2"/>
                  </a:solidFill>
                  <a:latin typeface="Trebuchet MS" pitchFamily="34" charset="0"/>
                </a:rPr>
                <a:t>Student</a:t>
              </a:r>
              <a:r>
                <a:rPr lang="en-US" sz="3300" baseline="0" dirty="0" smtClean="0">
                  <a:solidFill>
                    <a:schemeClr val="tx2"/>
                  </a:solidFill>
                  <a:latin typeface="Trebuchet MS" pitchFamily="34" charset="0"/>
                </a:rPr>
                <a:t> discounts are available on our </a:t>
              </a:r>
              <a:r>
                <a:rPr lang="en-US" sz="3300" baseline="0" dirty="0" err="1" smtClean="0">
                  <a:solidFill>
                    <a:schemeClr val="tx2"/>
                  </a:solidFill>
                  <a:latin typeface="Trebuchet MS" pitchFamily="34" charset="0"/>
                </a:rPr>
                <a:t>Facebook</a:t>
              </a:r>
              <a:r>
                <a:rPr lang="en-US" sz="3300" baseline="0" dirty="0" smtClean="0">
                  <a:solidFill>
                    <a:schemeClr val="tx2"/>
                  </a:solidFill>
                  <a:latin typeface="Trebuchet MS" pitchFamily="34" charset="0"/>
                </a:rPr>
                <a:t> page.</a:t>
              </a:r>
              <a:br>
                <a:rPr lang="en-US" sz="3300" baseline="0" dirty="0" smtClean="0">
                  <a:solidFill>
                    <a:schemeClr val="tx2"/>
                  </a:solidFill>
                  <a:latin typeface="Trebuchet MS" pitchFamily="34" charset="0"/>
                </a:rPr>
              </a:br>
              <a:r>
                <a:rPr lang="en-US" sz="3300" baseline="0" dirty="0" smtClean="0">
                  <a:solidFill>
                    <a:schemeClr val="tx2"/>
                  </a:solidFill>
                  <a:latin typeface="Trebuchet MS" pitchFamily="34" charset="0"/>
                </a:rPr>
                <a:t>Go to </a:t>
              </a:r>
              <a:r>
                <a:rPr lang="en-US" sz="3300" u="sng" baseline="0" dirty="0" smtClean="0">
                  <a:solidFill>
                    <a:schemeClr val="tx2"/>
                  </a:solidFill>
                  <a:latin typeface="Trebuchet MS" pitchFamily="34" charset="0"/>
                </a:rPr>
                <a:t>PosterPresentations.com</a:t>
              </a:r>
              <a:r>
                <a:rPr lang="en-US" sz="3300" baseline="0" dirty="0" smtClean="0">
                  <a:solidFill>
                    <a:schemeClr val="tx2"/>
                  </a:solidFill>
                  <a:latin typeface="Trebuchet MS" pitchFamily="34" charset="0"/>
                </a:rPr>
                <a:t> and click on the FB icon. </a:t>
              </a:r>
              <a:endParaRPr lang="en-US" sz="3300" dirty="0">
                <a:solidFill>
                  <a:schemeClr val="tx2"/>
                </a:solidFill>
                <a:latin typeface="Trebuchet MS" pitchFamily="34" charset="0"/>
              </a:endParaRPr>
            </a:p>
          </p:txBody>
        </p:sp>
      </p:grpSp>
      <p:cxnSp>
        <p:nvCxnSpPr>
          <p:cNvPr id="43" name="Straight Connector 42"/>
          <p:cNvCxnSpPr/>
          <p:nvPr/>
        </p:nvCxnSpPr>
        <p:spPr>
          <a:xfrm>
            <a:off x="30503482" y="38823282"/>
            <a:ext cx="14397271" cy="428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4589191" y="15496829"/>
            <a:ext cx="14358599" cy="4343"/>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0512344" y="6339240"/>
            <a:ext cx="14388407" cy="209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9" r:id="rId1"/>
  </p:sldLayoutIdLst>
  <p:txStyles>
    <p:titleStyle>
      <a:lvl1pPr algn="ctr" defTabSz="4298410" rtl="0" eaLnBrk="1" latinLnBrk="0" hangingPunct="1">
        <a:spcBef>
          <a:spcPct val="0"/>
        </a:spcBef>
        <a:buNone/>
        <a:defRPr sz="8500" kern="1200">
          <a:solidFill>
            <a:schemeClr val="bg1"/>
          </a:solidFill>
          <a:latin typeface="Trebuchet MS" pitchFamily="34" charset="0"/>
          <a:ea typeface="+mj-ea"/>
          <a:cs typeface="+mj-cs"/>
        </a:defRPr>
      </a:lvl1pPr>
    </p:titleStyle>
    <p:bodyStyle>
      <a:lvl1pPr marL="1611903" indent="-1611903" algn="l" defTabSz="4298410" rtl="0" eaLnBrk="1" latinLnBrk="0" hangingPunct="1">
        <a:spcBef>
          <a:spcPct val="20000"/>
        </a:spcBef>
        <a:buFont typeface="Arial" pitchFamily="34" charset="0"/>
        <a:buChar char="•"/>
        <a:defRPr sz="15100" kern="1200">
          <a:solidFill>
            <a:schemeClr val="tx1"/>
          </a:solidFill>
          <a:latin typeface="+mn-lt"/>
          <a:ea typeface="+mn-ea"/>
          <a:cs typeface="+mn-cs"/>
        </a:defRPr>
      </a:lvl1pPr>
      <a:lvl2pPr marL="3492457" indent="-1343252" algn="l" defTabSz="4298410" rtl="0" eaLnBrk="1" latinLnBrk="0" hangingPunct="1">
        <a:spcBef>
          <a:spcPct val="20000"/>
        </a:spcBef>
        <a:buFont typeface="Arial" pitchFamily="34" charset="0"/>
        <a:buChar char="–"/>
        <a:defRPr sz="13300" kern="1200">
          <a:solidFill>
            <a:schemeClr val="tx1"/>
          </a:solidFill>
          <a:latin typeface="+mn-lt"/>
          <a:ea typeface="+mn-ea"/>
          <a:cs typeface="+mn-cs"/>
        </a:defRPr>
      </a:lvl2pPr>
      <a:lvl3pPr marL="5373012" indent="-1074603" algn="l" defTabSz="4298410" rtl="0" eaLnBrk="1" latinLnBrk="0" hangingPunct="1">
        <a:spcBef>
          <a:spcPct val="20000"/>
        </a:spcBef>
        <a:buFont typeface="Arial" pitchFamily="34" charset="0"/>
        <a:buChar char="•"/>
        <a:defRPr sz="11300" kern="1200">
          <a:solidFill>
            <a:schemeClr val="tx1"/>
          </a:solidFill>
          <a:latin typeface="+mn-lt"/>
          <a:ea typeface="+mn-ea"/>
          <a:cs typeface="+mn-cs"/>
        </a:defRPr>
      </a:lvl3pPr>
      <a:lvl4pPr marL="7522217"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671420"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0275213" cy="6242216"/>
          </a:xfrm>
          <a:prstGeom prst="rect">
            <a:avLst/>
          </a:prstGeom>
          <a:solidFill>
            <a:schemeClr val="accent5">
              <a:lumMod val="75000"/>
            </a:schemeClr>
          </a:solidFill>
          <a:ln w="9525">
            <a:solidFill>
              <a:schemeClr val="tx1"/>
            </a:solidFill>
            <a:miter lim="800000"/>
            <a:headEnd/>
            <a:tailEnd/>
          </a:ln>
          <a:effectLst/>
        </p:spPr>
        <p:txBody>
          <a:bodyPr wrap="none" lIns="89551" tIns="44774" rIns="89551" bIns="44774" anchor="ctr"/>
          <a:lstStyle/>
          <a:p>
            <a:pPr>
              <a:defRPr/>
            </a:pPr>
            <a:endParaRPr lang="en-US" dirty="0"/>
          </a:p>
        </p:txBody>
      </p:sp>
      <p:sp>
        <p:nvSpPr>
          <p:cNvPr id="8" name="Rectangle 33"/>
          <p:cNvSpPr>
            <a:spLocks noChangeArrowheads="1"/>
          </p:cNvSpPr>
          <p:nvPr/>
        </p:nvSpPr>
        <p:spPr bwMode="auto">
          <a:xfrm>
            <a:off x="630735" y="6836715"/>
            <a:ext cx="29010460" cy="34778057"/>
          </a:xfrm>
          <a:prstGeom prst="rect">
            <a:avLst/>
          </a:prstGeom>
          <a:solidFill>
            <a:schemeClr val="bg1"/>
          </a:solidFill>
          <a:ln w="9525">
            <a:solidFill>
              <a:schemeClr val="tx2"/>
            </a:solidFill>
            <a:miter lim="800000"/>
            <a:headEnd/>
            <a:tailEnd/>
          </a:ln>
          <a:effectLst/>
        </p:spPr>
        <p:txBody>
          <a:bodyPr wrap="none" lIns="89551" tIns="44774" rIns="89551" bIns="44774" anchor="ctr"/>
          <a:lstStyle/>
          <a:p>
            <a:pPr>
              <a:defRPr/>
            </a:pPr>
            <a:endParaRPr lang="en-US" dirty="0"/>
          </a:p>
        </p:txBody>
      </p:sp>
      <p:sp>
        <p:nvSpPr>
          <p:cNvPr id="9" name="Rectangle 9"/>
          <p:cNvSpPr>
            <a:spLocks noChangeArrowheads="1"/>
          </p:cNvSpPr>
          <p:nvPr/>
        </p:nvSpPr>
        <p:spPr bwMode="auto">
          <a:xfrm>
            <a:off x="0" y="6248412"/>
            <a:ext cx="30275213" cy="198164"/>
          </a:xfrm>
          <a:prstGeom prst="rect">
            <a:avLst/>
          </a:prstGeom>
          <a:solidFill>
            <a:schemeClr val="accent5">
              <a:lumMod val="50000"/>
            </a:schemeClr>
          </a:solidFill>
          <a:ln w="152400">
            <a:noFill/>
            <a:miter lim="800000"/>
            <a:headEnd/>
            <a:tailEnd/>
          </a:ln>
          <a:effectLst/>
        </p:spPr>
        <p:txBody>
          <a:bodyPr wrap="none" lIns="89551" tIns="44774" rIns="89551" bIns="44774" anchor="ctr"/>
          <a:lstStyle/>
          <a:p>
            <a:pPr>
              <a:defRPr/>
            </a:pPr>
            <a:endParaRPr lang="en-US" dirty="0"/>
          </a:p>
        </p:txBody>
      </p:sp>
      <p:sp>
        <p:nvSpPr>
          <p:cNvPr id="10" name="Text Box 14"/>
          <p:cNvSpPr txBox="1">
            <a:spLocks noChangeArrowheads="1"/>
          </p:cNvSpPr>
          <p:nvPr/>
        </p:nvSpPr>
        <p:spPr bwMode="auto">
          <a:xfrm>
            <a:off x="565036" y="41912021"/>
            <a:ext cx="1734517" cy="467263"/>
          </a:xfrm>
          <a:prstGeom prst="rect">
            <a:avLst/>
          </a:prstGeom>
          <a:noFill/>
          <a:ln w="9525">
            <a:noFill/>
            <a:miter lim="800000"/>
            <a:headEnd/>
            <a:tailEnd/>
          </a:ln>
          <a:effectLst/>
        </p:spPr>
        <p:txBody>
          <a:bodyPr lIns="89381" tIns="44682" rIns="89381" bIns="44682">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2011</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000" b="1" dirty="0">
                <a:solidFill>
                  <a:schemeClr val="bg1">
                    <a:lumMod val="75000"/>
                  </a:schemeClr>
                </a:solidFill>
                <a:latin typeface="Arial" charset="0"/>
              </a:rPr>
              <a:t>www.PosterPresentations.com</a:t>
            </a:r>
          </a:p>
        </p:txBody>
      </p:sp>
      <p:sp>
        <p:nvSpPr>
          <p:cNvPr id="22" name="Rectangle 21"/>
          <p:cNvSpPr/>
          <p:nvPr/>
        </p:nvSpPr>
        <p:spPr>
          <a:xfrm>
            <a:off x="-14525925" y="-25480"/>
            <a:ext cx="14283175" cy="42803763"/>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79102" tIns="358200" rIns="179102" bIns="179102" rtlCol="0" anchor="t" anchorCtr="0"/>
          <a:lstStyle/>
          <a:p>
            <a:pPr algn="ctr"/>
            <a:r>
              <a:rPr lang="en-US" sz="5800" b="1" dirty="0" smtClean="0">
                <a:solidFill>
                  <a:schemeClr val="bg1"/>
                </a:solidFill>
                <a:latin typeface="Trebuchet MS" pitchFamily="34" charset="0"/>
              </a:rPr>
              <a:t>QUICK DESIGN</a:t>
            </a:r>
            <a:r>
              <a:rPr lang="en-US" sz="5800" b="1" baseline="0" dirty="0" smtClean="0">
                <a:solidFill>
                  <a:schemeClr val="bg1"/>
                </a:solidFill>
                <a:latin typeface="Trebuchet MS" pitchFamily="34" charset="0"/>
              </a:rPr>
              <a:t> </a:t>
            </a:r>
            <a:r>
              <a:rPr lang="en-US" sz="5800" b="1" dirty="0" smtClean="0">
                <a:solidFill>
                  <a:schemeClr val="bg1"/>
                </a:solidFill>
                <a:latin typeface="Trebuchet MS" pitchFamily="34" charset="0"/>
              </a:rPr>
              <a:t>GUIDE</a:t>
            </a:r>
          </a:p>
          <a:p>
            <a:pPr algn="ctr"/>
            <a:r>
              <a:rPr lang="en-US" sz="5200" b="1" dirty="0" smtClean="0">
                <a:solidFill>
                  <a:srgbClr val="FFFF00"/>
                </a:solidFill>
                <a:latin typeface="Trebuchet MS" pitchFamily="34" charset="0"/>
              </a:rPr>
              <a:t>(--THIS SECTION DOES NOT PRINT--)</a:t>
            </a:r>
          </a:p>
          <a:p>
            <a:pPr algn="ctr"/>
            <a:endParaRPr lang="en-US" sz="4300" b="1" dirty="0" smtClean="0">
              <a:latin typeface="Trebuchet MS" pitchFamily="34" charset="0"/>
            </a:endParaRPr>
          </a:p>
          <a:p>
            <a:pPr defTabSz="4298720"/>
            <a:r>
              <a:rPr lang="en-US" sz="4300" dirty="0" smtClean="0">
                <a:latin typeface="Trebuchet MS" pitchFamily="34" charset="0"/>
              </a:rPr>
              <a:t>This PowerPoint</a:t>
            </a:r>
            <a:r>
              <a:rPr lang="en-US" sz="4300" baseline="0" dirty="0" smtClean="0">
                <a:latin typeface="Trebuchet MS" pitchFamily="34" charset="0"/>
              </a:rPr>
              <a:t> </a:t>
            </a:r>
            <a:r>
              <a:rPr lang="en-US" sz="4300" dirty="0" smtClean="0">
                <a:latin typeface="Trebuchet MS" pitchFamily="34" charset="0"/>
              </a:rPr>
              <a:t>2007 template produces</a:t>
            </a:r>
            <a:r>
              <a:rPr lang="en-US" sz="4300" baseline="0" dirty="0" smtClean="0">
                <a:latin typeface="Trebuchet MS" pitchFamily="34" charset="0"/>
              </a:rPr>
              <a:t> </a:t>
            </a:r>
            <a:r>
              <a:rPr lang="en-US" sz="4300" dirty="0" smtClean="0">
                <a:latin typeface="Trebuchet MS" pitchFamily="34" charset="0"/>
              </a:rPr>
              <a:t>a 100cm </a:t>
            </a:r>
            <a:r>
              <a:rPr lang="en-US" sz="4300" baseline="0" dirty="0" smtClean="0">
                <a:latin typeface="Trebuchet MS" pitchFamily="34" charset="0"/>
              </a:rPr>
              <a:t>x 140cm</a:t>
            </a:r>
            <a:r>
              <a:rPr lang="en-US" sz="4300" dirty="0" smtClean="0">
                <a:latin typeface="Trebuchet MS" pitchFamily="34" charset="0"/>
              </a:rPr>
              <a:t> professional  poster. It</a:t>
            </a:r>
            <a:r>
              <a:rPr lang="en-US" sz="4300" baseline="0" dirty="0" smtClean="0">
                <a:latin typeface="Trebuchet MS" pitchFamily="34" charset="0"/>
              </a:rPr>
              <a:t> </a:t>
            </a:r>
            <a:r>
              <a:rPr lang="en-US" sz="4300" dirty="0" smtClean="0">
                <a:latin typeface="Trebuchet MS" pitchFamily="34" charset="0"/>
              </a:rPr>
              <a:t>will save you valuable time placing titles, subtitles,</a:t>
            </a:r>
            <a:r>
              <a:rPr lang="en-US" sz="4300" baseline="0" dirty="0" smtClean="0">
                <a:latin typeface="Trebuchet MS" pitchFamily="34" charset="0"/>
              </a:rPr>
              <a:t> text, and graphics</a:t>
            </a:r>
            <a:r>
              <a:rPr lang="en-US" sz="4300" dirty="0" smtClean="0">
                <a:latin typeface="Trebuchet MS" pitchFamily="34" charset="0"/>
              </a:rPr>
              <a:t>. </a:t>
            </a:r>
          </a:p>
          <a:p>
            <a:pPr defTabSz="4298720"/>
            <a:endParaRPr lang="en-US" sz="4300" dirty="0" smtClean="0">
              <a:latin typeface="Trebuchet MS" pitchFamily="34" charset="0"/>
            </a:endParaRPr>
          </a:p>
          <a:p>
            <a:pPr defTabSz="4298720"/>
            <a:r>
              <a:rPr lang="en-US" sz="4300" dirty="0" smtClean="0">
                <a:latin typeface="Trebuchet MS" pitchFamily="34" charset="0"/>
              </a:rPr>
              <a:t>Use it to create your presentation. Then send</a:t>
            </a:r>
            <a:r>
              <a:rPr lang="en-US" sz="4300" baseline="0" dirty="0" smtClean="0">
                <a:latin typeface="Trebuchet MS" pitchFamily="34" charset="0"/>
              </a:rPr>
              <a:t> it </a:t>
            </a:r>
            <a:r>
              <a:rPr lang="en-US" sz="4300" dirty="0" smtClean="0">
                <a:latin typeface="Trebuchet MS" pitchFamily="34" charset="0"/>
              </a:rPr>
              <a:t>to </a:t>
            </a:r>
            <a:r>
              <a:rPr lang="en-US" sz="4300" b="1" dirty="0" smtClean="0">
                <a:latin typeface="Trebuchet MS" pitchFamily="34" charset="0"/>
              </a:rPr>
              <a:t>PosterPresentations.com</a:t>
            </a:r>
            <a:r>
              <a:rPr lang="en-US" sz="4300" dirty="0" smtClean="0">
                <a:latin typeface="Trebuchet MS" pitchFamily="34" charset="0"/>
              </a:rPr>
              <a:t> for premium quality, same day affordable printing.</a:t>
            </a:r>
            <a:br>
              <a:rPr lang="en-US" sz="4300" dirty="0" smtClean="0">
                <a:latin typeface="Trebuchet MS" pitchFamily="34" charset="0"/>
              </a:rPr>
            </a:br>
            <a:endParaRPr lang="en-US" sz="4300" dirty="0" smtClean="0">
              <a:latin typeface="Trebuchet MS" pitchFamily="34" charset="0"/>
            </a:endParaRPr>
          </a:p>
          <a:p>
            <a:pPr defTabSz="4298720"/>
            <a:r>
              <a:rPr lang="en-US" sz="4300" dirty="0" smtClean="0">
                <a:latin typeface="Trebuchet MS" pitchFamily="34" charset="0"/>
              </a:rPr>
              <a:t>We provide a series of </a:t>
            </a:r>
            <a:r>
              <a:rPr lang="en-US" sz="4300" b="1" dirty="0" smtClean="0">
                <a:latin typeface="Trebuchet MS" pitchFamily="34" charset="0"/>
              </a:rPr>
              <a:t>online tutorials</a:t>
            </a:r>
            <a:r>
              <a:rPr lang="en-US" sz="4300" dirty="0" smtClean="0">
                <a:latin typeface="Trebuchet MS" pitchFamily="34" charset="0"/>
              </a:rPr>
              <a:t> that will guide you through the poster design process and answer your poster production questions. </a:t>
            </a:r>
          </a:p>
          <a:p>
            <a:pPr defTabSz="4298720"/>
            <a:endParaRPr lang="en-US" sz="4300" dirty="0" smtClean="0">
              <a:latin typeface="Trebuchet MS" pitchFamily="34" charset="0"/>
            </a:endParaRPr>
          </a:p>
          <a:p>
            <a:pPr defTabSz="4298720"/>
            <a:r>
              <a:rPr lang="en-US" sz="4300" dirty="0" smtClean="0">
                <a:latin typeface="Trebuchet MS" pitchFamily="34" charset="0"/>
              </a:rPr>
              <a:t>View our online</a:t>
            </a:r>
            <a:r>
              <a:rPr lang="en-US" sz="4300" baseline="0" dirty="0" smtClean="0">
                <a:latin typeface="Trebuchet MS" pitchFamily="34" charset="0"/>
              </a:rPr>
              <a:t> tutorials at:</a:t>
            </a:r>
            <a:r>
              <a:rPr lang="en-US" sz="4300" dirty="0" smtClean="0">
                <a:latin typeface="Trebuchet MS" pitchFamily="34" charset="0"/>
              </a:rPr>
              <a:t/>
            </a:r>
            <a:br>
              <a:rPr lang="en-US" sz="4300" dirty="0" smtClean="0">
                <a:latin typeface="Trebuchet MS" pitchFamily="34" charset="0"/>
              </a:rPr>
            </a:br>
            <a:r>
              <a:rPr lang="en-US" sz="4300" dirty="0" smtClean="0">
                <a:solidFill>
                  <a:srgbClr val="FFFF00"/>
                </a:solidFill>
                <a:latin typeface="Trebuchet MS" pitchFamily="34" charset="0"/>
              </a:rPr>
              <a:t> http://bit.ly/Poster_creation_help </a:t>
            </a:r>
            <a:r>
              <a:rPr lang="en-US" sz="4300" dirty="0" smtClean="0">
                <a:latin typeface="Trebuchet MS" pitchFamily="34" charset="0"/>
              </a:rPr>
              <a:t/>
            </a:r>
            <a:br>
              <a:rPr lang="en-US" sz="4300" dirty="0" smtClean="0">
                <a:latin typeface="Trebuchet MS" pitchFamily="34" charset="0"/>
              </a:rPr>
            </a:br>
            <a:r>
              <a:rPr lang="en-US" sz="4300" dirty="0" smtClean="0">
                <a:latin typeface="Trebuchet MS" pitchFamily="34" charset="0"/>
              </a:rPr>
              <a:t>(copy</a:t>
            </a:r>
            <a:r>
              <a:rPr lang="en-US" sz="4300" baseline="0" dirty="0" smtClean="0">
                <a:latin typeface="Trebuchet MS" pitchFamily="34" charset="0"/>
              </a:rPr>
              <a:t> and paste the link into your web browser).</a:t>
            </a:r>
          </a:p>
          <a:p>
            <a:pPr defTabSz="4298720"/>
            <a:endParaRPr lang="en-US" sz="4300" dirty="0" smtClean="0">
              <a:latin typeface="Trebuchet MS" pitchFamily="34" charset="0"/>
            </a:endParaRPr>
          </a:p>
          <a:p>
            <a:pPr defTabSz="4298720"/>
            <a:r>
              <a:rPr lang="en-US" sz="4300" dirty="0" smtClean="0">
                <a:latin typeface="Trebuchet MS" pitchFamily="34" charset="0"/>
              </a:rPr>
              <a:t>For assistance and to order your printed poster</a:t>
            </a:r>
            <a:r>
              <a:rPr lang="en-US" sz="4300" dirty="0" smtClean="0">
                <a:solidFill>
                  <a:schemeClr val="bg1"/>
                </a:solidFill>
                <a:latin typeface="Trebuchet MS" pitchFamily="34" charset="0"/>
              </a:rPr>
              <a:t> call </a:t>
            </a:r>
            <a:r>
              <a:rPr lang="en-US" sz="4300" b="1" dirty="0" smtClean="0">
                <a:solidFill>
                  <a:srgbClr val="FFFF00"/>
                </a:solidFill>
                <a:latin typeface="Trebuchet MS" pitchFamily="34" charset="0"/>
              </a:rPr>
              <a:t>PosterPresentations.com</a:t>
            </a:r>
            <a:r>
              <a:rPr lang="en-US" sz="4300" dirty="0" smtClean="0">
                <a:solidFill>
                  <a:srgbClr val="FFFF00"/>
                </a:solidFill>
                <a:latin typeface="Trebuchet MS" pitchFamily="34" charset="0"/>
              </a:rPr>
              <a:t> </a:t>
            </a:r>
            <a:r>
              <a:rPr lang="en-US" sz="4300" dirty="0" smtClean="0">
                <a:latin typeface="Trebuchet MS" pitchFamily="34" charset="0"/>
              </a:rPr>
              <a:t>at </a:t>
            </a:r>
            <a:r>
              <a:rPr lang="en-US" sz="5200" b="1" dirty="0" smtClean="0">
                <a:solidFill>
                  <a:srgbClr val="FFFF00"/>
                </a:solidFill>
                <a:latin typeface="Trebuchet MS" pitchFamily="34" charset="0"/>
              </a:rPr>
              <a:t>1.866.649.3004</a:t>
            </a:r>
          </a:p>
          <a:p>
            <a:pPr defTabSz="4298720"/>
            <a:endParaRPr lang="en-US" sz="5200" b="1" dirty="0" smtClean="0">
              <a:solidFill>
                <a:srgbClr val="FFFF00"/>
              </a:solidFill>
              <a:latin typeface="Trebuchet MS" pitchFamily="34" charset="0"/>
            </a:endParaRPr>
          </a:p>
          <a:p>
            <a:pPr algn="ctr"/>
            <a:r>
              <a:rPr lang="en-US" sz="5800" b="1" dirty="0" smtClean="0">
                <a:solidFill>
                  <a:schemeClr val="bg1"/>
                </a:solidFill>
                <a:latin typeface="Trebuchet MS" pitchFamily="34" charset="0"/>
              </a:rPr>
              <a:t>Object Placeholders</a:t>
            </a:r>
          </a:p>
          <a:p>
            <a:pPr algn="ctr"/>
            <a:endParaRPr lang="en-US" sz="900" b="1" dirty="0" smtClean="0">
              <a:solidFill>
                <a:schemeClr val="bg1"/>
              </a:solidFill>
              <a:latin typeface="Trebuchet MS" pitchFamily="34" charset="0"/>
            </a:endParaRPr>
          </a:p>
          <a:p>
            <a:pPr defTabSz="4298720"/>
            <a:r>
              <a:rPr lang="en-US" sz="4300" dirty="0" smtClean="0">
                <a:latin typeface="Trebuchet MS" pitchFamily="34" charset="0"/>
              </a:rPr>
              <a:t>Use the placeholders provided below to add new elements to your poster:</a:t>
            </a:r>
            <a:r>
              <a:rPr lang="en-US" sz="4300" baseline="0" dirty="0" smtClean="0">
                <a:latin typeface="Trebuchet MS" pitchFamily="34" charset="0"/>
              </a:rPr>
              <a:t> </a:t>
            </a:r>
            <a:r>
              <a:rPr lang="en-US" sz="4300" dirty="0" smtClean="0">
                <a:latin typeface="Trebuchet MS" pitchFamily="34" charset="0"/>
              </a:rPr>
              <a:t>Drag a placeholder onto the</a:t>
            </a:r>
            <a:r>
              <a:rPr lang="en-US" sz="4300" baseline="0" dirty="0" smtClean="0">
                <a:latin typeface="Trebuchet MS" pitchFamily="34" charset="0"/>
              </a:rPr>
              <a:t> poster area,</a:t>
            </a:r>
            <a:r>
              <a:rPr lang="en-US" sz="4300" dirty="0" smtClean="0">
                <a:latin typeface="Trebuchet MS" pitchFamily="34" charset="0"/>
              </a:rPr>
              <a:t> size it, and click it to edit.</a:t>
            </a:r>
          </a:p>
          <a:p>
            <a:pPr defTabSz="4298720"/>
            <a:endParaRPr lang="en-US" sz="4300" dirty="0" smtClean="0">
              <a:latin typeface="Trebuchet MS" pitchFamily="34" charset="0"/>
            </a:endParaRPr>
          </a:p>
          <a:p>
            <a:pPr defTabSz="4298720"/>
            <a:r>
              <a:rPr lang="en-US" sz="4300" b="1" dirty="0" smtClean="0">
                <a:solidFill>
                  <a:srgbClr val="FFFF00"/>
                </a:solidFill>
                <a:latin typeface="Trebuchet MS" pitchFamily="34" charset="0"/>
              </a:rPr>
              <a:t>Section Header placeholder</a:t>
            </a:r>
          </a:p>
          <a:p>
            <a:pPr defTabSz="4298720"/>
            <a:r>
              <a:rPr lang="en-US" sz="4300" dirty="0" smtClean="0">
                <a:latin typeface="Trebuchet MS" pitchFamily="34" charset="0"/>
              </a:rPr>
              <a:t>Move</a:t>
            </a:r>
            <a:r>
              <a:rPr lang="en-US" sz="4300" baseline="0" dirty="0" smtClean="0">
                <a:latin typeface="Trebuchet MS" pitchFamily="34" charset="0"/>
              </a:rPr>
              <a:t> this preformatted section header placeholder to the poster area to add another section header. Use section headers to separate topics or concepts within your presentation. </a:t>
            </a:r>
            <a:endParaRPr lang="el-GR" sz="4300" baseline="0" dirty="0" smtClean="0">
              <a:latin typeface="Trebuchet MS" pitchFamily="34" charset="0"/>
            </a:endParaRPr>
          </a:p>
          <a:p>
            <a:pPr defTabSz="4298720"/>
            <a:endParaRPr lang="el-GR" sz="4300" baseline="0" dirty="0" smtClean="0">
              <a:latin typeface="Trebuchet MS" pitchFamily="34" charset="0"/>
            </a:endParaRPr>
          </a:p>
          <a:p>
            <a:pPr defTabSz="4298720"/>
            <a:endParaRPr lang="en-US" sz="4300" baseline="0" dirty="0" smtClean="0">
              <a:latin typeface="Trebuchet MS" pitchFamily="34" charset="0"/>
            </a:endParaRPr>
          </a:p>
          <a:p>
            <a:pPr defTabSz="4298720"/>
            <a:endParaRPr lang="en-US" sz="4300" baseline="0" dirty="0" smtClean="0">
              <a:latin typeface="Trebuchet MS" pitchFamily="34" charset="0"/>
            </a:endParaRPr>
          </a:p>
          <a:p>
            <a:pPr defTabSz="4298720"/>
            <a:endParaRPr lang="en-US" sz="4300" dirty="0" smtClean="0">
              <a:latin typeface="Trebuchet MS" pitchFamily="34" charset="0"/>
            </a:endParaRPr>
          </a:p>
          <a:p>
            <a:pPr defTabSz="4298720"/>
            <a:endParaRPr lang="en-US" sz="4300" b="1" dirty="0" smtClean="0">
              <a:solidFill>
                <a:srgbClr val="FFFF00"/>
              </a:solidFill>
              <a:latin typeface="Trebuchet MS" pitchFamily="34" charset="0"/>
            </a:endParaRPr>
          </a:p>
          <a:p>
            <a:pPr defTabSz="4298720"/>
            <a:r>
              <a:rPr lang="en-US" sz="4300" b="1" dirty="0" smtClean="0">
                <a:solidFill>
                  <a:srgbClr val="FFFF00"/>
                </a:solidFill>
                <a:latin typeface="Trebuchet MS" pitchFamily="34" charset="0"/>
              </a:rPr>
              <a:t>Text placeholder</a:t>
            </a:r>
          </a:p>
          <a:p>
            <a:pPr defTabSz="4298720"/>
            <a:r>
              <a:rPr lang="en-US" sz="4300" baseline="0" dirty="0" smtClean="0">
                <a:latin typeface="Trebuchet MS" pitchFamily="34" charset="0"/>
              </a:rPr>
              <a:t>Move this preformatted text placeholder to the poster to add a new body of text.</a:t>
            </a:r>
            <a:endParaRPr lang="el-GR" sz="4300" baseline="0" dirty="0" smtClean="0">
              <a:latin typeface="Trebuchet MS" pitchFamily="34" charset="0"/>
            </a:endParaRPr>
          </a:p>
          <a:p>
            <a:pPr defTabSz="4298720"/>
            <a:endParaRPr lang="el-GR" sz="4300" baseline="0" dirty="0" smtClean="0">
              <a:latin typeface="Trebuchet MS" pitchFamily="34" charset="0"/>
            </a:endParaRPr>
          </a:p>
          <a:p>
            <a:pPr defTabSz="4298720"/>
            <a:endParaRPr lang="en-US" sz="4300" baseline="0" dirty="0" smtClean="0">
              <a:latin typeface="Trebuchet MS" pitchFamily="34" charset="0"/>
            </a:endParaRPr>
          </a:p>
          <a:p>
            <a:pPr defTabSz="4298720"/>
            <a:endParaRPr lang="en-US" sz="4300" baseline="0" dirty="0" smtClean="0">
              <a:latin typeface="Trebuchet MS" pitchFamily="34" charset="0"/>
            </a:endParaRPr>
          </a:p>
          <a:p>
            <a:pPr defTabSz="4298720"/>
            <a:endParaRPr lang="en-US" sz="4300" baseline="0" dirty="0" smtClean="0">
              <a:latin typeface="Trebuchet MS" pitchFamily="34" charset="0"/>
            </a:endParaRPr>
          </a:p>
          <a:p>
            <a:pPr defTabSz="4298720"/>
            <a:endParaRPr lang="en-US" sz="4300" baseline="0" dirty="0" smtClean="0">
              <a:latin typeface="Trebuchet MS" pitchFamily="34" charset="0"/>
            </a:endParaRPr>
          </a:p>
          <a:p>
            <a:pPr defTabSz="4298720"/>
            <a:endParaRPr lang="en-US" sz="4300" b="1" baseline="0" dirty="0" smtClean="0">
              <a:solidFill>
                <a:srgbClr val="FFFF00"/>
              </a:solidFill>
              <a:latin typeface="Trebuchet MS" pitchFamily="34" charset="0"/>
            </a:endParaRPr>
          </a:p>
          <a:p>
            <a:pPr defTabSz="4298720"/>
            <a:r>
              <a:rPr lang="en-US" sz="4300" b="1" baseline="0" dirty="0" smtClean="0">
                <a:solidFill>
                  <a:srgbClr val="FFFF00"/>
                </a:solidFill>
                <a:latin typeface="Trebuchet MS" pitchFamily="34" charset="0"/>
              </a:rPr>
              <a:t>Picture placeholder</a:t>
            </a:r>
          </a:p>
          <a:p>
            <a:pPr defTabSz="4298720"/>
            <a:r>
              <a:rPr lang="en-US" sz="4300" baseline="0" dirty="0" smtClean="0">
                <a:latin typeface="Trebuchet MS" pitchFamily="34" charset="0"/>
              </a:rPr>
              <a:t>Move this graphic placeholder onto your poster, size it first, and then click it to add a picture to the poster.</a:t>
            </a:r>
          </a:p>
          <a:p>
            <a:pPr defTabSz="4298720"/>
            <a:endParaRPr lang="en-US" sz="3600" baseline="0" dirty="0" smtClean="0">
              <a:latin typeface="Trebuchet MS" pitchFamily="34" charset="0"/>
            </a:endParaRPr>
          </a:p>
          <a:p>
            <a:pPr defTabSz="4298720"/>
            <a:endParaRPr lang="en-US" sz="3600" baseline="0" dirty="0" smtClean="0">
              <a:latin typeface="Trebuchet MS" pitchFamily="34" charset="0"/>
            </a:endParaRPr>
          </a:p>
          <a:p>
            <a:pPr defTabSz="4298720"/>
            <a:endParaRPr lang="en-US" sz="3600" baseline="0" dirty="0" smtClean="0">
              <a:latin typeface="Trebuchet MS" pitchFamily="34" charset="0"/>
            </a:endParaRPr>
          </a:p>
          <a:p>
            <a:pPr algn="ctr"/>
            <a:endParaRPr lang="en-US" sz="4700" b="1" dirty="0" smtClean="0">
              <a:solidFill>
                <a:schemeClr val="bg1"/>
              </a:solidFill>
              <a:latin typeface="Trebuchet MS" pitchFamily="34" charset="0"/>
            </a:endParaRPr>
          </a:p>
          <a:p>
            <a:pPr algn="ctr"/>
            <a:endParaRPr lang="en-US" sz="4700" b="1" dirty="0" smtClean="0">
              <a:solidFill>
                <a:schemeClr val="bg1"/>
              </a:solidFill>
              <a:latin typeface="Trebuchet MS" pitchFamily="34" charset="0"/>
            </a:endParaRPr>
          </a:p>
          <a:p>
            <a:pPr algn="ctr"/>
            <a:endParaRPr lang="en-US" sz="4700" b="1" dirty="0" smtClean="0">
              <a:solidFill>
                <a:schemeClr val="bg1"/>
              </a:solidFill>
              <a:latin typeface="Trebuchet MS" pitchFamily="34" charset="0"/>
            </a:endParaRPr>
          </a:p>
          <a:p>
            <a:pPr algn="ctr"/>
            <a:endParaRPr lang="en-US" sz="4700" b="1" dirty="0" smtClean="0">
              <a:solidFill>
                <a:schemeClr val="bg1"/>
              </a:solidFill>
              <a:latin typeface="Trebuchet MS" pitchFamily="34" charset="0"/>
            </a:endParaRPr>
          </a:p>
          <a:p>
            <a:pPr defTabSz="4298720"/>
            <a:endParaRPr lang="en-US" sz="3600" dirty="0" smtClean="0">
              <a:latin typeface="Trebuchet MS" pitchFamily="34" charset="0"/>
            </a:endParaRPr>
          </a:p>
          <a:p>
            <a:pPr algn="ctr"/>
            <a:endParaRPr lang="en-US" sz="3600" b="1" dirty="0" smtClean="0">
              <a:solidFill>
                <a:schemeClr val="bg1"/>
              </a:solidFill>
              <a:latin typeface="Trebuchet MS" pitchFamily="34" charset="0"/>
            </a:endParaRPr>
          </a:p>
          <a:p>
            <a:pPr defTabSz="4298720"/>
            <a:endParaRPr lang="en-US" sz="3600" b="1" dirty="0" smtClean="0">
              <a:solidFill>
                <a:srgbClr val="FFFF00"/>
              </a:solidFill>
              <a:latin typeface="Trebuchet MS" pitchFamily="34" charset="0"/>
            </a:endParaRPr>
          </a:p>
          <a:p>
            <a:pPr algn="ctr"/>
            <a:endParaRPr lang="en-US" sz="4700" b="1" dirty="0">
              <a:latin typeface="Trebuchet MS" pitchFamily="34" charset="0"/>
            </a:endParaRPr>
          </a:p>
        </p:txBody>
      </p:sp>
      <p:sp>
        <p:nvSpPr>
          <p:cNvPr id="23" name="Rectangle 22"/>
          <p:cNvSpPr/>
          <p:nvPr/>
        </p:nvSpPr>
        <p:spPr>
          <a:xfrm>
            <a:off x="-14525925" y="30369020"/>
            <a:ext cx="14283175" cy="101064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89551" tIns="44774" rIns="89551" bIns="44774" rtlCol="0" anchor="ctr"/>
          <a:lstStyle/>
          <a:p>
            <a:pPr algn="ctr"/>
            <a:endParaRPr lang="en-US" dirty="0"/>
          </a:p>
        </p:txBody>
      </p:sp>
      <p:cxnSp>
        <p:nvCxnSpPr>
          <p:cNvPr id="45" name="Straight Connector 44"/>
          <p:cNvCxnSpPr/>
          <p:nvPr/>
        </p:nvCxnSpPr>
        <p:spPr>
          <a:xfrm>
            <a:off x="-14559544" y="15361143"/>
            <a:ext cx="14358599" cy="4343"/>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10874679" y="28856769"/>
            <a:ext cx="6932595" cy="101064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89551" tIns="44774" rIns="89551" bIns="44774" rtlCol="0" anchor="ctr"/>
          <a:lstStyle/>
          <a:p>
            <a:pPr algn="ctr"/>
            <a:endParaRPr lang="en-US" dirty="0"/>
          </a:p>
        </p:txBody>
      </p:sp>
      <p:grpSp>
        <p:nvGrpSpPr>
          <p:cNvPr id="20" name="Group 19"/>
          <p:cNvGrpSpPr/>
          <p:nvPr/>
        </p:nvGrpSpPr>
        <p:grpSpPr>
          <a:xfrm>
            <a:off x="-14122165" y="40736684"/>
            <a:ext cx="13452013" cy="1642926"/>
            <a:chOff x="44242388" y="28054064"/>
            <a:chExt cx="9771398" cy="1090621"/>
          </a:xfrm>
        </p:grpSpPr>
        <p:sp>
          <p:nvSpPr>
            <p:cNvPr id="27" name="Rounded Rectangle 26"/>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7" descr="http://t2.gstatic.com/images?q=tbn:ANd9GcR4APHC6TT9w54M2zn_pvCiBxUNcspYPoVxirLRphBoJabfSvu7zw">
              <a:hlinkClick r:id="rId3"/>
            </p:cNvPr>
            <p:cNvPicPr>
              <a:picLocks noChangeAspect="1" noChangeArrowheads="1"/>
            </p:cNvPicPr>
            <p:nvPr userDrawn="1"/>
          </p:nvPicPr>
          <p:blipFill>
            <a:blip r:embed="rId4" cstate="print"/>
            <a:srcRect/>
            <a:stretch>
              <a:fillRect/>
            </a:stretch>
          </p:blipFill>
          <p:spPr bwMode="auto">
            <a:xfrm>
              <a:off x="44368327" y="28152425"/>
              <a:ext cx="914400" cy="914400"/>
            </a:xfrm>
            <a:prstGeom prst="rect">
              <a:avLst/>
            </a:prstGeom>
            <a:noFill/>
          </p:spPr>
        </p:pic>
        <p:sp>
          <p:nvSpPr>
            <p:cNvPr id="29" name="TextBox 28"/>
            <p:cNvSpPr txBox="1"/>
            <p:nvPr userDrawn="1"/>
          </p:nvSpPr>
          <p:spPr>
            <a:xfrm>
              <a:off x="45342598" y="28244014"/>
              <a:ext cx="8671188" cy="735519"/>
            </a:xfrm>
            <a:prstGeom prst="rect">
              <a:avLst/>
            </a:prstGeom>
            <a:noFill/>
          </p:spPr>
          <p:txBody>
            <a:bodyPr wrap="square" rtlCol="0">
              <a:spAutoFit/>
            </a:bodyPr>
            <a:lstStyle/>
            <a:p>
              <a:r>
                <a:rPr lang="en-US" sz="3300" dirty="0" smtClean="0">
                  <a:solidFill>
                    <a:schemeClr val="tx2"/>
                  </a:solidFill>
                  <a:latin typeface="Trebuchet MS" pitchFamily="34" charset="0"/>
                </a:rPr>
                <a:t>Student</a:t>
              </a:r>
              <a:r>
                <a:rPr lang="en-US" sz="3300" baseline="0" dirty="0" smtClean="0">
                  <a:solidFill>
                    <a:schemeClr val="tx2"/>
                  </a:solidFill>
                  <a:latin typeface="Trebuchet MS" pitchFamily="34" charset="0"/>
                </a:rPr>
                <a:t> discounts are available on our </a:t>
              </a:r>
              <a:r>
                <a:rPr lang="en-US" sz="3300" baseline="0" dirty="0" err="1" smtClean="0">
                  <a:solidFill>
                    <a:schemeClr val="tx2"/>
                  </a:solidFill>
                  <a:latin typeface="Trebuchet MS" pitchFamily="34" charset="0"/>
                </a:rPr>
                <a:t>Facebook</a:t>
              </a:r>
              <a:r>
                <a:rPr lang="en-US" sz="3300" baseline="0" dirty="0" smtClean="0">
                  <a:solidFill>
                    <a:schemeClr val="tx2"/>
                  </a:solidFill>
                  <a:latin typeface="Trebuchet MS" pitchFamily="34" charset="0"/>
                </a:rPr>
                <a:t> page.</a:t>
              </a:r>
              <a:br>
                <a:rPr lang="en-US" sz="3300" baseline="0" dirty="0" smtClean="0">
                  <a:solidFill>
                    <a:schemeClr val="tx2"/>
                  </a:solidFill>
                  <a:latin typeface="Trebuchet MS" pitchFamily="34" charset="0"/>
                </a:rPr>
              </a:br>
              <a:r>
                <a:rPr lang="en-US" sz="3300" baseline="0" dirty="0" smtClean="0">
                  <a:solidFill>
                    <a:schemeClr val="tx2"/>
                  </a:solidFill>
                  <a:latin typeface="Trebuchet MS" pitchFamily="34" charset="0"/>
                </a:rPr>
                <a:t>Go to </a:t>
              </a:r>
              <a:r>
                <a:rPr lang="en-US" sz="3300" u="sng" baseline="0" dirty="0" smtClean="0">
                  <a:solidFill>
                    <a:schemeClr val="tx2"/>
                  </a:solidFill>
                  <a:latin typeface="Trebuchet MS" pitchFamily="34" charset="0"/>
                </a:rPr>
                <a:t>PosterPresentations.com</a:t>
              </a:r>
              <a:r>
                <a:rPr lang="en-US" sz="3300" baseline="0" dirty="0" smtClean="0">
                  <a:solidFill>
                    <a:schemeClr val="tx2"/>
                  </a:solidFill>
                  <a:latin typeface="Trebuchet MS" pitchFamily="34" charset="0"/>
                </a:rPr>
                <a:t> and click on the FB icon. </a:t>
              </a:r>
              <a:endParaRPr lang="en-US" sz="3300" dirty="0">
                <a:solidFill>
                  <a:schemeClr val="tx2"/>
                </a:solidFill>
                <a:latin typeface="Trebuchet MS" pitchFamily="34" charset="0"/>
              </a:endParaRPr>
            </a:p>
          </p:txBody>
        </p:sp>
      </p:grpSp>
      <p:sp>
        <p:nvSpPr>
          <p:cNvPr id="30" name="Rectangle 29"/>
          <p:cNvSpPr/>
          <p:nvPr/>
        </p:nvSpPr>
        <p:spPr>
          <a:xfrm>
            <a:off x="30503482" y="0"/>
            <a:ext cx="14397271" cy="42803763"/>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79102" tIns="358200" rIns="179102" bIns="179102" rtlCol="0" anchor="t" anchorCtr="0"/>
          <a:lstStyle/>
          <a:p>
            <a:pPr algn="ctr"/>
            <a:r>
              <a:rPr lang="en-US" sz="5200" b="1" dirty="0" smtClean="0">
                <a:solidFill>
                  <a:schemeClr val="bg1"/>
                </a:solidFill>
                <a:latin typeface="Trebuchet MS" pitchFamily="34" charset="0"/>
              </a:rPr>
              <a:t>QUICK</a:t>
            </a:r>
            <a:r>
              <a:rPr lang="en-US" sz="5200" b="1" baseline="0" dirty="0" smtClean="0">
                <a:solidFill>
                  <a:schemeClr val="bg1"/>
                </a:solidFill>
                <a:latin typeface="Trebuchet MS" pitchFamily="34" charset="0"/>
              </a:rPr>
              <a:t> TIPS</a:t>
            </a:r>
            <a:endParaRPr lang="en-US" sz="5200" b="1" dirty="0" smtClean="0">
              <a:solidFill>
                <a:schemeClr val="bg1"/>
              </a:solidFill>
              <a:latin typeface="Trebuchet MS" pitchFamily="34" charset="0"/>
            </a:endParaRPr>
          </a:p>
          <a:p>
            <a:pPr algn="ctr"/>
            <a:r>
              <a:rPr lang="en-US" sz="5200" b="1" dirty="0" smtClean="0">
                <a:solidFill>
                  <a:srgbClr val="FFFF00"/>
                </a:solidFill>
                <a:latin typeface="Trebuchet MS" pitchFamily="34" charset="0"/>
              </a:rPr>
              <a:t>(--THIS SECTION DOES NOT PRINT--)</a:t>
            </a:r>
          </a:p>
          <a:p>
            <a:pPr algn="ctr"/>
            <a:endParaRPr lang="en-US" sz="4300" b="1" dirty="0" smtClean="0">
              <a:latin typeface="Trebuchet MS" pitchFamily="34" charset="0"/>
            </a:endParaRPr>
          </a:p>
          <a:p>
            <a:pPr defTabSz="3070147"/>
            <a:r>
              <a:rPr lang="en-US" sz="4300" dirty="0" smtClean="0">
                <a:latin typeface="Trebuchet MS" pitchFamily="34" charset="0"/>
              </a:rPr>
              <a:t>This PowerPoint</a:t>
            </a:r>
            <a:r>
              <a:rPr lang="en-US" sz="4300" baseline="0" dirty="0" smtClean="0">
                <a:latin typeface="Trebuchet MS" pitchFamily="34" charset="0"/>
              </a:rPr>
              <a:t> template requires basic PowerPoint (version 2007 or newer) skills. Below is a list of commonly asked questions specific to this template. </a:t>
            </a:r>
            <a:br>
              <a:rPr lang="en-US" sz="4300" baseline="0" dirty="0" smtClean="0">
                <a:latin typeface="Trebuchet MS" pitchFamily="34" charset="0"/>
              </a:rPr>
            </a:br>
            <a:r>
              <a:rPr lang="en-US" sz="4300" baseline="0" dirty="0" smtClean="0">
                <a:latin typeface="Trebuchet MS" pitchFamily="34" charset="0"/>
              </a:rPr>
              <a:t>If you are using an older version of PowerPoint some template features may not work properly.</a:t>
            </a:r>
          </a:p>
          <a:p>
            <a:pPr defTabSz="3070147"/>
            <a:endParaRPr lang="en-US" sz="5200" b="1" dirty="0" smtClean="0">
              <a:solidFill>
                <a:srgbClr val="FFFF00"/>
              </a:solidFill>
              <a:latin typeface="Trebuchet MS" pitchFamily="34" charset="0"/>
            </a:endParaRPr>
          </a:p>
          <a:p>
            <a:pPr algn="ctr"/>
            <a:r>
              <a:rPr lang="en-US" sz="5200" b="1" dirty="0" smtClean="0">
                <a:solidFill>
                  <a:schemeClr val="bg1"/>
                </a:solidFill>
                <a:latin typeface="Trebuchet MS" pitchFamily="34" charset="0"/>
              </a:rPr>
              <a:t>Using the template</a:t>
            </a:r>
            <a:endParaRPr lang="en-US" sz="5200" b="1" baseline="0" dirty="0" smtClean="0">
              <a:solidFill>
                <a:schemeClr val="bg1"/>
              </a:solidFill>
              <a:latin typeface="Trebuchet MS" pitchFamily="34" charset="0"/>
            </a:endParaRPr>
          </a:p>
          <a:p>
            <a:pPr algn="ctr"/>
            <a:endParaRPr lang="en-US" sz="4300" b="1" dirty="0" smtClean="0">
              <a:solidFill>
                <a:srgbClr val="FFFF00"/>
              </a:solidFill>
              <a:latin typeface="Trebuchet MS" pitchFamily="34" charset="0"/>
            </a:endParaRPr>
          </a:p>
          <a:p>
            <a:pPr marL="0" marR="0" indent="0" algn="l" defTabSz="3070147" rtl="0" eaLnBrk="1" fontAlgn="auto" latinLnBrk="0" hangingPunct="1">
              <a:lnSpc>
                <a:spcPct val="100000"/>
              </a:lnSpc>
              <a:spcBef>
                <a:spcPts val="0"/>
              </a:spcBef>
              <a:spcAft>
                <a:spcPts val="0"/>
              </a:spcAft>
              <a:buClrTx/>
              <a:buSzTx/>
              <a:buFontTx/>
              <a:buNone/>
              <a:tabLst/>
              <a:defRPr/>
            </a:pPr>
            <a:r>
              <a:rPr lang="en-US" sz="4300" b="1" dirty="0" smtClean="0">
                <a:solidFill>
                  <a:srgbClr val="FFFF00"/>
                </a:solidFill>
                <a:latin typeface="Trebuchet MS" pitchFamily="34" charset="0"/>
              </a:rPr>
              <a:t>Verifying the quality of your graphics</a:t>
            </a:r>
          </a:p>
          <a:p>
            <a:pPr defTabSz="3070147"/>
            <a:r>
              <a:rPr lang="en-US" sz="4300" dirty="0" smtClean="0">
                <a:latin typeface="Trebuchet MS" pitchFamily="34" charset="0"/>
              </a:rPr>
              <a:t>Go to the </a:t>
            </a:r>
            <a:r>
              <a:rPr lang="en-US" sz="43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4300" baseline="0" dirty="0" smtClean="0">
                <a:latin typeface="Trebuchet MS" pitchFamily="34" charset="0"/>
              </a:rPr>
            </a:br>
            <a:endParaRPr lang="en-US" sz="4300" baseline="0" dirty="0" smtClean="0">
              <a:latin typeface="Trebuchet MS" pitchFamily="34" charset="0"/>
            </a:endParaRPr>
          </a:p>
          <a:p>
            <a:pPr defTabSz="3070147"/>
            <a:r>
              <a:rPr lang="en-US" sz="4300" b="1" dirty="0" smtClean="0">
                <a:solidFill>
                  <a:srgbClr val="FFFF00"/>
                </a:solidFill>
                <a:latin typeface="Trebuchet MS" pitchFamily="34" charset="0"/>
              </a:rPr>
              <a:t>Using the placeholders</a:t>
            </a:r>
          </a:p>
          <a:p>
            <a:pPr defTabSz="3070147"/>
            <a:r>
              <a:rPr lang="en-US" sz="4300" baseline="0" dirty="0" smtClean="0">
                <a:latin typeface="Trebuchet MS" pitchFamily="34" charset="0"/>
              </a:rPr>
              <a:t>To add text to this template click inside a placeholder and type in or paste your text. To move a placeholder, click on it </a:t>
            </a:r>
            <a:r>
              <a:rPr lang="en-US" sz="4300" u="sng" baseline="0" dirty="0" smtClean="0">
                <a:latin typeface="Trebuchet MS" pitchFamily="34" charset="0"/>
              </a:rPr>
              <a:t>once</a:t>
            </a:r>
            <a:r>
              <a:rPr lang="en-US" sz="4300" baseline="0" dirty="0" smtClean="0">
                <a:latin typeface="Trebuchet MS" pitchFamily="34" charset="0"/>
              </a:rPr>
              <a:t> (to select it), place your cursor on its frame and your cursor will change to this symbol:         Then, click </a:t>
            </a:r>
            <a:r>
              <a:rPr lang="en-US" sz="4300" u="sng" baseline="0" dirty="0" smtClean="0">
                <a:latin typeface="Trebuchet MS" pitchFamily="34" charset="0"/>
              </a:rPr>
              <a:t>once</a:t>
            </a:r>
            <a:r>
              <a:rPr lang="en-US" sz="4300" baseline="0" dirty="0" smtClean="0">
                <a:latin typeface="Trebuchet MS" pitchFamily="34" charset="0"/>
              </a:rPr>
              <a:t> and drag it to its new location where you can resize it as needed. Additional placeholders can be found on the left side of this template.</a:t>
            </a:r>
          </a:p>
          <a:p>
            <a:pPr defTabSz="3070147"/>
            <a:endParaRPr lang="en-US" sz="4300" b="1" baseline="0" dirty="0" smtClean="0">
              <a:solidFill>
                <a:srgbClr val="FFFF00"/>
              </a:solidFill>
              <a:latin typeface="Trebuchet MS" pitchFamily="34" charset="0"/>
            </a:endParaRPr>
          </a:p>
          <a:p>
            <a:pPr defTabSz="3070147"/>
            <a:r>
              <a:rPr lang="en-US" sz="4300" b="1" baseline="0" dirty="0" smtClean="0">
                <a:solidFill>
                  <a:srgbClr val="FFFF00"/>
                </a:solidFill>
                <a:latin typeface="Trebuchet MS" pitchFamily="34" charset="0"/>
              </a:rPr>
              <a:t>Modifying the layout</a:t>
            </a:r>
          </a:p>
          <a:p>
            <a:pPr defTabSz="3070147"/>
            <a:r>
              <a:rPr lang="en-US" sz="4300" dirty="0" smtClean="0">
                <a:latin typeface="Trebuchet MS" pitchFamily="34" charset="0"/>
              </a:rPr>
              <a:t>This template has four </a:t>
            </a:r>
            <a:r>
              <a:rPr lang="en-US" sz="4300" baseline="0" dirty="0" smtClean="0">
                <a:latin typeface="Trebuchet MS" pitchFamily="34" charset="0"/>
              </a:rPr>
              <a:t>different </a:t>
            </a:r>
          </a:p>
          <a:p>
            <a:pPr defTabSz="3070147"/>
            <a:r>
              <a:rPr lang="en-US" sz="4300" baseline="0" dirty="0" smtClean="0">
                <a:latin typeface="Trebuchet MS" pitchFamily="34" charset="0"/>
              </a:rPr>
              <a:t>column layouts.   </a:t>
            </a:r>
            <a:r>
              <a:rPr lang="en-US" sz="4300" u="sng" baseline="0" dirty="0" smtClean="0">
                <a:latin typeface="Trebuchet MS" pitchFamily="34" charset="0"/>
              </a:rPr>
              <a:t>Right-click</a:t>
            </a:r>
            <a:r>
              <a:rPr lang="en-US" sz="4300" baseline="0" dirty="0" smtClean="0">
                <a:latin typeface="Trebuchet MS" pitchFamily="34" charset="0"/>
              </a:rPr>
              <a:t> your </a:t>
            </a:r>
          </a:p>
          <a:p>
            <a:pPr defTabSz="3070147"/>
            <a:r>
              <a:rPr lang="en-US" sz="4300" baseline="0" dirty="0" smtClean="0">
                <a:latin typeface="Trebuchet MS" pitchFamily="34" charset="0"/>
              </a:rPr>
              <a:t>mouse on the background and </a:t>
            </a:r>
          </a:p>
          <a:p>
            <a:pPr defTabSz="3070147"/>
            <a:r>
              <a:rPr lang="en-US" sz="4300" baseline="0" dirty="0" smtClean="0">
                <a:latin typeface="Trebuchet MS" pitchFamily="34" charset="0"/>
              </a:rPr>
              <a:t>click on “Layout” to see the</a:t>
            </a:r>
          </a:p>
          <a:p>
            <a:pPr defTabSz="3070147"/>
            <a:r>
              <a:rPr lang="en-US" sz="4300" baseline="0" dirty="0" smtClean="0">
                <a:latin typeface="Trebuchet MS" pitchFamily="34" charset="0"/>
              </a:rPr>
              <a:t> layout options.  The columns in </a:t>
            </a:r>
          </a:p>
          <a:p>
            <a:pPr defTabSz="3070147"/>
            <a:r>
              <a:rPr lang="en-US" sz="4300" baseline="0" dirty="0" smtClean="0">
                <a:latin typeface="Trebuchet MS" pitchFamily="34" charset="0"/>
              </a:rPr>
              <a:t>the provided layouts are fixed and  cannot be moved but advanced users can modify any layout by going to VIEW and then SLIDE MASTER.</a:t>
            </a:r>
          </a:p>
          <a:p>
            <a:pPr marL="0" marR="0" indent="0" algn="l" defTabSz="3070147" rtl="0" eaLnBrk="1" fontAlgn="auto" latinLnBrk="0" hangingPunct="1">
              <a:lnSpc>
                <a:spcPct val="100000"/>
              </a:lnSpc>
              <a:spcBef>
                <a:spcPts val="0"/>
              </a:spcBef>
              <a:spcAft>
                <a:spcPts val="0"/>
              </a:spcAft>
              <a:buClrTx/>
              <a:buSzTx/>
              <a:buFontTx/>
              <a:buNone/>
              <a:tabLst/>
              <a:defRPr/>
            </a:pPr>
            <a:endParaRPr lang="en-US" sz="4300" baseline="0" dirty="0" smtClean="0">
              <a:latin typeface="Trebuchet MS" pitchFamily="34" charset="0"/>
            </a:endParaRPr>
          </a:p>
          <a:p>
            <a:pPr defTabSz="3070147"/>
            <a:r>
              <a:rPr lang="en-US" sz="4300" b="1" baseline="0" dirty="0" smtClean="0">
                <a:solidFill>
                  <a:srgbClr val="FFFF00"/>
                </a:solidFill>
                <a:latin typeface="Trebuchet MS" pitchFamily="34" charset="0"/>
              </a:rPr>
              <a:t>Importing text and graphics from external sources</a:t>
            </a:r>
          </a:p>
          <a:p>
            <a:pPr defTabSz="3070147"/>
            <a:r>
              <a:rPr lang="en-US" sz="4300" b="1" u="sng" baseline="0" dirty="0" smtClean="0">
                <a:latin typeface="Trebuchet MS" pitchFamily="34" charset="0"/>
              </a:rPr>
              <a:t>TEXT: </a:t>
            </a:r>
            <a:r>
              <a:rPr lang="en-US" sz="4300" baseline="0" dirty="0" smtClean="0">
                <a:latin typeface="Trebuchet MS" pitchFamily="34" charset="0"/>
              </a:rPr>
              <a:t>Paste or type your text into a pre-existing placeholder or drag in a new placeholder from the left side of the template. Move it anywhere as needed.</a:t>
            </a:r>
          </a:p>
          <a:p>
            <a:pPr defTabSz="3070147"/>
            <a:r>
              <a:rPr lang="en-US" sz="4300" b="1" u="sng" baseline="0" dirty="0" smtClean="0">
                <a:latin typeface="Trebuchet MS" pitchFamily="34" charset="0"/>
              </a:rPr>
              <a:t>PHOTOS: </a:t>
            </a:r>
            <a:r>
              <a:rPr lang="en-US" sz="4300" baseline="0" dirty="0" smtClean="0">
                <a:latin typeface="Trebuchet MS" pitchFamily="34" charset="0"/>
              </a:rPr>
              <a:t>Drag in a picture placeholder, size it </a:t>
            </a:r>
            <a:r>
              <a:rPr lang="en-US" sz="4300" u="sng" baseline="0" dirty="0" smtClean="0">
                <a:latin typeface="Trebuchet MS" pitchFamily="34" charset="0"/>
              </a:rPr>
              <a:t>first</a:t>
            </a:r>
            <a:r>
              <a:rPr lang="en-US" sz="4300" baseline="0" dirty="0" smtClean="0">
                <a:latin typeface="Trebuchet MS" pitchFamily="34" charset="0"/>
              </a:rPr>
              <a:t>, click in it and insert a photo from the menu.</a:t>
            </a:r>
          </a:p>
          <a:p>
            <a:pPr defTabSz="3070147"/>
            <a:r>
              <a:rPr lang="en-US" sz="4300" b="1" u="sng" baseline="0" dirty="0" smtClean="0">
                <a:latin typeface="Trebuchet MS" pitchFamily="34" charset="0"/>
              </a:rPr>
              <a:t>TABLES: </a:t>
            </a:r>
            <a:r>
              <a:rPr lang="en-US" sz="4300" baseline="0" dirty="0" smtClean="0">
                <a:latin typeface="Trebuchet MS" pitchFamily="34" charset="0"/>
              </a:rPr>
              <a:t>You can copy and paste a table from an external document onto this poster template. To adjust  the way the text fits within the cells of a table that has been pasted, </a:t>
            </a:r>
            <a:r>
              <a:rPr lang="en-US" sz="4300" u="sng" baseline="0" dirty="0" smtClean="0">
                <a:latin typeface="Trebuchet MS" pitchFamily="34" charset="0"/>
              </a:rPr>
              <a:t>right-click</a:t>
            </a:r>
            <a:r>
              <a:rPr lang="en-US" sz="4300" baseline="0" dirty="0" smtClean="0">
                <a:latin typeface="Trebuchet MS" pitchFamily="34" charset="0"/>
              </a:rPr>
              <a:t> on the table, click FORMAT SHAPE  then click on TEXT BOX and change the INTERNAL MARGIN values to 0.25</a:t>
            </a:r>
          </a:p>
          <a:p>
            <a:pPr defTabSz="3070147"/>
            <a:endParaRPr lang="en-US" sz="4300" baseline="0" dirty="0" smtClean="0">
              <a:latin typeface="Trebuchet MS" pitchFamily="34" charset="0"/>
            </a:endParaRPr>
          </a:p>
          <a:p>
            <a:pPr defTabSz="3070147"/>
            <a:r>
              <a:rPr lang="en-US" sz="4300" b="1" baseline="0" dirty="0" smtClean="0">
                <a:solidFill>
                  <a:srgbClr val="FFFF00"/>
                </a:solidFill>
                <a:latin typeface="Trebuchet MS" pitchFamily="34" charset="0"/>
              </a:rPr>
              <a:t>Modifying the color scheme</a:t>
            </a:r>
          </a:p>
          <a:p>
            <a:pPr defTabSz="3070147"/>
            <a:r>
              <a:rPr lang="en-US" sz="4300" baseline="0" dirty="0" smtClean="0">
                <a:latin typeface="Trebuchet MS" pitchFamily="34" charset="0"/>
              </a:rPr>
              <a:t>To change the color scheme of this template go to the “Design” menu and click on “Colors”. You can choose from the provide color combinations or you can create your own.</a:t>
            </a:r>
          </a:p>
          <a:p>
            <a:pPr defTabSz="3070147"/>
            <a:endParaRPr lang="en-US" sz="4300" baseline="0" dirty="0" smtClean="0">
              <a:latin typeface="Trebuchet MS" pitchFamily="34" charset="0"/>
            </a:endParaRPr>
          </a:p>
          <a:p>
            <a:pPr defTabSz="3070147"/>
            <a:endParaRPr lang="en-US" sz="4300" baseline="0" dirty="0" smtClean="0">
              <a:latin typeface="Trebuchet MS" pitchFamily="34" charset="0"/>
            </a:endParaRPr>
          </a:p>
          <a:p>
            <a:pPr defTabSz="4298720"/>
            <a:endParaRPr lang="en-US" sz="3100" baseline="0" dirty="0" smtClean="0">
              <a:latin typeface="Trebuchet MS" pitchFamily="34" charset="0"/>
            </a:endParaRPr>
          </a:p>
          <a:p>
            <a:pPr defTabSz="4298720"/>
            <a:endParaRPr lang="en-US" sz="3100" dirty="0" smtClean="0">
              <a:latin typeface="Trebuchet MS" pitchFamily="34" charset="0"/>
            </a:endParaRPr>
          </a:p>
          <a:p>
            <a:pPr algn="ctr"/>
            <a:endParaRPr lang="en-US" sz="3100" b="1" dirty="0" smtClean="0">
              <a:solidFill>
                <a:schemeClr val="bg1"/>
              </a:solidFill>
              <a:latin typeface="Trebuchet MS" pitchFamily="34" charset="0"/>
            </a:endParaRPr>
          </a:p>
          <a:p>
            <a:pPr defTabSz="4298720"/>
            <a:endParaRPr lang="en-US" sz="3100" b="1" dirty="0" smtClean="0">
              <a:solidFill>
                <a:srgbClr val="FFFF00"/>
              </a:solidFill>
              <a:latin typeface="Trebuchet MS" pitchFamily="34" charset="0"/>
            </a:endParaRPr>
          </a:p>
          <a:p>
            <a:pPr algn="ctr"/>
            <a:endParaRPr lang="en-US" sz="4300" b="1" dirty="0">
              <a:latin typeface="Trebuchet MS" pitchFamily="34" charset="0"/>
            </a:endParaRPr>
          </a:p>
        </p:txBody>
      </p:sp>
      <p:pic>
        <p:nvPicPr>
          <p:cNvPr id="31" name="Picture 2"/>
          <p:cNvPicPr>
            <a:picLocks noChangeAspect="1" noChangeArrowheads="1"/>
          </p:cNvPicPr>
          <p:nvPr/>
        </p:nvPicPr>
        <p:blipFill>
          <a:blip r:embed="rId5" cstate="print"/>
          <a:srcRect/>
          <a:stretch>
            <a:fillRect/>
          </a:stretch>
        </p:blipFill>
        <p:spPr bwMode="auto">
          <a:xfrm>
            <a:off x="39240362" y="20717798"/>
            <a:ext cx="5330718" cy="3022090"/>
          </a:xfrm>
          <a:prstGeom prst="rect">
            <a:avLst/>
          </a:prstGeom>
          <a:noFill/>
          <a:ln w="9525">
            <a:noFill/>
            <a:miter lim="800000"/>
            <a:headEnd/>
            <a:tailEnd/>
          </a:ln>
          <a:effectLst/>
        </p:spPr>
      </p:pic>
      <p:pic>
        <p:nvPicPr>
          <p:cNvPr id="32" name="Picture 2"/>
          <p:cNvPicPr>
            <a:picLocks noChangeAspect="1" noChangeArrowheads="1"/>
          </p:cNvPicPr>
          <p:nvPr/>
        </p:nvPicPr>
        <p:blipFill>
          <a:blip r:embed="rId6" cstate="print"/>
          <a:srcRect/>
          <a:stretch>
            <a:fillRect/>
          </a:stretch>
        </p:blipFill>
        <p:spPr bwMode="auto">
          <a:xfrm>
            <a:off x="43020518" y="16842267"/>
            <a:ext cx="635798" cy="454285"/>
          </a:xfrm>
          <a:prstGeom prst="rect">
            <a:avLst/>
          </a:prstGeom>
          <a:noFill/>
          <a:ln w="9525">
            <a:solidFill>
              <a:schemeClr val="tx1"/>
            </a:solidFill>
            <a:miter lim="800000"/>
            <a:headEnd/>
            <a:tailEnd/>
          </a:ln>
          <a:effectLst/>
        </p:spPr>
      </p:pic>
      <p:sp>
        <p:nvSpPr>
          <p:cNvPr id="33" name="TextBox 32"/>
          <p:cNvSpPr txBox="1"/>
          <p:nvPr/>
        </p:nvSpPr>
        <p:spPr>
          <a:xfrm>
            <a:off x="30739256" y="39384460"/>
            <a:ext cx="9759098" cy="2860412"/>
          </a:xfrm>
          <a:prstGeom prst="rect">
            <a:avLst/>
          </a:prstGeom>
          <a:noFill/>
        </p:spPr>
        <p:txBody>
          <a:bodyPr wrap="square" lIns="89551" tIns="44774" rIns="89551" bIns="44774" rtlCol="0">
            <a:spAutoFit/>
          </a:bodyPr>
          <a:lstStyle/>
          <a:p>
            <a:r>
              <a:rPr lang="en-US" sz="4700" dirty="0" smtClean="0">
                <a:solidFill>
                  <a:schemeClr val="bg1"/>
                </a:solidFill>
              </a:rPr>
              <a:t>© 2011 PosterPresentations.com</a:t>
            </a:r>
            <a:br>
              <a:rPr lang="en-US" sz="4700" dirty="0" smtClean="0">
                <a:solidFill>
                  <a:schemeClr val="bg1"/>
                </a:solidFill>
              </a:rPr>
            </a:br>
            <a:r>
              <a:rPr lang="en-US" sz="4700" dirty="0" smtClean="0">
                <a:solidFill>
                  <a:schemeClr val="bg1"/>
                </a:solidFill>
              </a:rPr>
              <a:t>    </a:t>
            </a:r>
            <a:r>
              <a:rPr lang="en-US" sz="4300" dirty="0" smtClean="0">
                <a:solidFill>
                  <a:schemeClr val="bg1"/>
                </a:solidFill>
              </a:rPr>
              <a:t>2117 Fourth Street ,</a:t>
            </a:r>
            <a:r>
              <a:rPr lang="en-US" sz="4300" baseline="0" dirty="0" smtClean="0">
                <a:solidFill>
                  <a:schemeClr val="bg1"/>
                </a:solidFill>
              </a:rPr>
              <a:t> Unit C</a:t>
            </a:r>
            <a:br>
              <a:rPr lang="en-US" sz="4300" baseline="0" dirty="0" smtClean="0">
                <a:solidFill>
                  <a:schemeClr val="bg1"/>
                </a:solidFill>
              </a:rPr>
            </a:br>
            <a:r>
              <a:rPr lang="en-US" sz="4300" baseline="0" dirty="0" smtClean="0">
                <a:solidFill>
                  <a:schemeClr val="bg1"/>
                </a:solidFill>
              </a:rPr>
              <a:t>    Berkeley CA 94710</a:t>
            </a:r>
            <a:br>
              <a:rPr lang="en-US" sz="4300" baseline="0" dirty="0" smtClean="0">
                <a:solidFill>
                  <a:schemeClr val="bg1"/>
                </a:solidFill>
              </a:rPr>
            </a:br>
            <a:r>
              <a:rPr lang="en-US" sz="4300" baseline="0" dirty="0" smtClean="0">
                <a:solidFill>
                  <a:schemeClr val="bg1"/>
                </a:solidFill>
              </a:rPr>
              <a:t>    </a:t>
            </a:r>
            <a:r>
              <a:rPr lang="en-US" sz="4300" b="1" baseline="0" dirty="0" smtClean="0">
                <a:solidFill>
                  <a:srgbClr val="FFFF00"/>
                </a:solidFill>
              </a:rPr>
              <a:t>posterpresenter@gmail.com</a:t>
            </a:r>
            <a:endParaRPr lang="en-US" sz="4700" b="1" dirty="0">
              <a:solidFill>
                <a:srgbClr val="FFFF00"/>
              </a:solidFill>
            </a:endParaRPr>
          </a:p>
        </p:txBody>
      </p:sp>
      <p:cxnSp>
        <p:nvCxnSpPr>
          <p:cNvPr id="34" name="Straight Connector 33"/>
          <p:cNvCxnSpPr/>
          <p:nvPr/>
        </p:nvCxnSpPr>
        <p:spPr>
          <a:xfrm>
            <a:off x="30503482" y="39213420"/>
            <a:ext cx="14397271" cy="428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0512344" y="6339240"/>
            <a:ext cx="14388407" cy="209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4298410" rtl="0" eaLnBrk="1" latinLnBrk="0" hangingPunct="1">
        <a:spcBef>
          <a:spcPct val="0"/>
        </a:spcBef>
        <a:buNone/>
        <a:defRPr sz="8500" kern="1200">
          <a:solidFill>
            <a:schemeClr val="bg1"/>
          </a:solidFill>
          <a:latin typeface="Trebuchet MS" pitchFamily="34" charset="0"/>
          <a:ea typeface="+mj-ea"/>
          <a:cs typeface="+mj-cs"/>
        </a:defRPr>
      </a:lvl1pPr>
    </p:titleStyle>
    <p:bodyStyle>
      <a:lvl1pPr marL="1611903" indent="-1611903" algn="l" defTabSz="4298410" rtl="0" eaLnBrk="1" latinLnBrk="0" hangingPunct="1">
        <a:spcBef>
          <a:spcPct val="20000"/>
        </a:spcBef>
        <a:buFont typeface="Arial" pitchFamily="34" charset="0"/>
        <a:buChar char="•"/>
        <a:defRPr sz="15100" kern="1200">
          <a:solidFill>
            <a:schemeClr val="tx1"/>
          </a:solidFill>
          <a:latin typeface="+mn-lt"/>
          <a:ea typeface="+mn-ea"/>
          <a:cs typeface="+mn-cs"/>
        </a:defRPr>
      </a:lvl1pPr>
      <a:lvl2pPr marL="3492457" indent="-1343252" algn="l" defTabSz="4298410" rtl="0" eaLnBrk="1" latinLnBrk="0" hangingPunct="1">
        <a:spcBef>
          <a:spcPct val="20000"/>
        </a:spcBef>
        <a:buFont typeface="Arial" pitchFamily="34" charset="0"/>
        <a:buChar char="–"/>
        <a:defRPr sz="13300" kern="1200">
          <a:solidFill>
            <a:schemeClr val="tx1"/>
          </a:solidFill>
          <a:latin typeface="+mn-lt"/>
          <a:ea typeface="+mn-ea"/>
          <a:cs typeface="+mn-cs"/>
        </a:defRPr>
      </a:lvl2pPr>
      <a:lvl3pPr marL="5373012" indent="-1074603" algn="l" defTabSz="4298410" rtl="0" eaLnBrk="1" latinLnBrk="0" hangingPunct="1">
        <a:spcBef>
          <a:spcPct val="20000"/>
        </a:spcBef>
        <a:buFont typeface="Arial" pitchFamily="34" charset="0"/>
        <a:buChar char="•"/>
        <a:defRPr sz="11300" kern="1200">
          <a:solidFill>
            <a:schemeClr val="tx1"/>
          </a:solidFill>
          <a:latin typeface="+mn-lt"/>
          <a:ea typeface="+mn-ea"/>
          <a:cs typeface="+mn-cs"/>
        </a:defRPr>
      </a:lvl3pPr>
      <a:lvl4pPr marL="7522217"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671420"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hteck 8"/>
          <p:cNvSpPr/>
          <p:nvPr/>
        </p:nvSpPr>
        <p:spPr>
          <a:xfrm flipH="1">
            <a:off x="26995398" y="0"/>
            <a:ext cx="3279815" cy="42803763"/>
          </a:xfrm>
          <a:prstGeom prst="rect">
            <a:avLst/>
          </a:prstGeom>
          <a:blipFill>
            <a:blip r:embed="rId14"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lIns="417588" tIns="208794" rIns="417588" bIns="208794" anchor="ctr"/>
          <a:lstStyle>
            <a:extLst/>
          </a:lstStyle>
          <a:p>
            <a:pPr algn="ctr" eaLnBrk="1" latinLnBrk="0" hangingPunct="1"/>
            <a:endParaRPr kumimoji="0" lang="en-US"/>
          </a:p>
        </p:txBody>
      </p:sp>
      <p:sp>
        <p:nvSpPr>
          <p:cNvPr id="3" name="Titelplatzhalter 2"/>
          <p:cNvSpPr>
            <a:spLocks noGrp="1"/>
          </p:cNvSpPr>
          <p:nvPr>
            <p:ph type="title"/>
          </p:nvPr>
        </p:nvSpPr>
        <p:spPr>
          <a:xfrm>
            <a:off x="1513761" y="1997509"/>
            <a:ext cx="23967877" cy="7133961"/>
          </a:xfrm>
          <a:prstGeom prst="rect">
            <a:avLst/>
          </a:prstGeom>
        </p:spPr>
        <p:txBody>
          <a:bodyPr vert="horz" lIns="208794" tIns="0" rIns="208794" bIns="0" anchor="b" anchorCtr="0">
            <a:normAutofit/>
          </a:bodyPr>
          <a:lstStyle>
            <a:extLst/>
          </a:lstStyle>
          <a:p>
            <a:r>
              <a:rPr kumimoji="0" lang="de-DE" smtClean="0"/>
              <a:t>Titelmasterformat durch Klicken bearbeiten</a:t>
            </a:r>
            <a:endParaRPr kumimoji="0" lang="en-US"/>
          </a:p>
        </p:txBody>
      </p:sp>
      <p:sp>
        <p:nvSpPr>
          <p:cNvPr id="31" name="Textplatzhalter 30"/>
          <p:cNvSpPr>
            <a:spLocks noGrp="1"/>
          </p:cNvSpPr>
          <p:nvPr>
            <p:ph type="body" idx="1"/>
          </p:nvPr>
        </p:nvSpPr>
        <p:spPr>
          <a:xfrm>
            <a:off x="1513761" y="10045066"/>
            <a:ext cx="23967877" cy="30247993"/>
          </a:xfrm>
          <a:prstGeom prst="rect">
            <a:avLst/>
          </a:prstGeom>
        </p:spPr>
        <p:txBody>
          <a:bodyPr vert="horz" lIns="417588" tIns="208794" rIns="417588" bIns="208794">
            <a:normAutofit/>
          </a:bodyPr>
          <a:lstStyle>
            <a:extLst/>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27" name="Datumsplatzhalter 26"/>
          <p:cNvSpPr>
            <a:spLocks noGrp="1"/>
          </p:cNvSpPr>
          <p:nvPr>
            <p:ph type="dt" sz="half" idx="2"/>
          </p:nvPr>
        </p:nvSpPr>
        <p:spPr>
          <a:xfrm>
            <a:off x="14058029" y="40930995"/>
            <a:ext cx="6630033" cy="1416194"/>
          </a:xfrm>
          <a:prstGeom prst="rect">
            <a:avLst/>
          </a:prstGeom>
        </p:spPr>
        <p:txBody>
          <a:bodyPr vert="horz" lIns="417588" tIns="0" rIns="417588" bIns="0" anchor="b"/>
          <a:lstStyle>
            <a:lvl1pPr algn="l" eaLnBrk="1" latinLnBrk="0" hangingPunct="1">
              <a:defRPr kumimoji="0" sz="4600">
                <a:solidFill>
                  <a:schemeClr val="tx2"/>
                </a:solidFill>
              </a:defRPr>
            </a:lvl1pPr>
            <a:extLst/>
          </a:lstStyle>
          <a:p>
            <a:fld id="{F8CFA630-13BB-46C4-BD44-B2C5F9B66074}" type="datetimeFigureOut">
              <a:rPr lang="en-US" smtClean="0"/>
              <a:pPr/>
              <a:t>11/8/2011</a:t>
            </a:fld>
            <a:endParaRPr lang="en-US" sz="4600" dirty="0">
              <a:solidFill>
                <a:schemeClr val="tx2"/>
              </a:solidFill>
            </a:endParaRPr>
          </a:p>
        </p:txBody>
      </p:sp>
      <p:sp>
        <p:nvSpPr>
          <p:cNvPr id="4" name="Fußzeilenplatzhalter 3"/>
          <p:cNvSpPr>
            <a:spLocks noGrp="1"/>
          </p:cNvSpPr>
          <p:nvPr>
            <p:ph type="ftr" sz="quarter" idx="3"/>
          </p:nvPr>
        </p:nvSpPr>
        <p:spPr>
          <a:xfrm>
            <a:off x="1513761" y="40930995"/>
            <a:ext cx="12110085" cy="1426792"/>
          </a:xfrm>
          <a:prstGeom prst="rect">
            <a:avLst/>
          </a:prstGeom>
        </p:spPr>
        <p:txBody>
          <a:bodyPr vert="horz" lIns="417588" tIns="0" rIns="417588" bIns="0" anchor="b"/>
          <a:lstStyle>
            <a:lvl1pPr algn="r" eaLnBrk="1" latinLnBrk="0" hangingPunct="1">
              <a:defRPr kumimoji="0" sz="4600">
                <a:solidFill>
                  <a:schemeClr val="tx2"/>
                </a:solidFill>
              </a:defRPr>
            </a:lvl1pPr>
            <a:extLst/>
          </a:lstStyle>
          <a:p>
            <a:pPr algn="r" eaLnBrk="1" latinLnBrk="0" hangingPunct="1"/>
            <a:endParaRPr kumimoji="0" lang="en-US" sz="4600" dirty="0">
              <a:solidFill>
                <a:schemeClr val="tx2"/>
              </a:solidFill>
            </a:endParaRPr>
          </a:p>
        </p:txBody>
      </p:sp>
      <p:sp>
        <p:nvSpPr>
          <p:cNvPr id="16" name="Foliennummernplatzhalter 15"/>
          <p:cNvSpPr>
            <a:spLocks noGrp="1"/>
          </p:cNvSpPr>
          <p:nvPr>
            <p:ph type="sldNum" sz="quarter" idx="4"/>
          </p:nvPr>
        </p:nvSpPr>
        <p:spPr>
          <a:xfrm>
            <a:off x="20698154" y="40920397"/>
            <a:ext cx="1947944" cy="1426792"/>
          </a:xfrm>
          <a:prstGeom prst="rect">
            <a:avLst/>
          </a:prstGeom>
        </p:spPr>
        <p:txBody>
          <a:bodyPr vert="horz" lIns="0" tIns="0" rIns="0" bIns="0" anchor="b"/>
          <a:lstStyle>
            <a:lvl1pPr algn="r" eaLnBrk="1" latinLnBrk="0" hangingPunct="1">
              <a:defRPr kumimoji="0" sz="5000">
                <a:solidFill>
                  <a:schemeClr val="tx2"/>
                </a:solidFill>
              </a:defRPr>
            </a:lvl1pPr>
            <a:extLst/>
          </a:lstStyle>
          <a:p>
            <a:pPr algn="r" eaLnBrk="1" latinLnBrk="0" hangingPunct="1"/>
            <a:fld id="{BC5217A8-0E06-4059-AC45-433E2E67A85D}" type="slidenum">
              <a:rPr kumimoji="0" lang="en-US" smtClean="0"/>
              <a:pPr algn="r" eaLnBrk="1" latinLnBrk="0" hangingPunct="1"/>
              <a:t>‹Nr.›</a:t>
            </a:fld>
            <a:endParaRPr kumimoji="0" lang="en-US" sz="50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174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1252765" indent="-1252765" algn="l" rtl="0" eaLnBrk="1" latinLnBrk="0" hangingPunct="1">
        <a:spcBef>
          <a:spcPts val="2740"/>
        </a:spcBef>
        <a:buClr>
          <a:schemeClr val="tx2"/>
        </a:buClr>
        <a:buSzPct val="73000"/>
        <a:buFont typeface="Wingdings 2"/>
        <a:buChar char=""/>
        <a:defRPr kumimoji="0" sz="11900" kern="1200" baseline="0">
          <a:solidFill>
            <a:schemeClr val="tx1"/>
          </a:solidFill>
          <a:latin typeface="+mn-lt"/>
          <a:ea typeface="+mn-ea"/>
          <a:cs typeface="+mn-cs"/>
        </a:defRPr>
      </a:lvl1pPr>
      <a:lvl2pPr marL="2380253" indent="-1043970" algn="l" rtl="0" eaLnBrk="1" latinLnBrk="0" hangingPunct="1">
        <a:spcBef>
          <a:spcPts val="2283"/>
        </a:spcBef>
        <a:buClr>
          <a:schemeClr val="accent4"/>
        </a:buClr>
        <a:buSzPct val="80000"/>
        <a:buFont typeface="Wingdings 2"/>
        <a:buChar char=""/>
        <a:defRPr kumimoji="0" sz="10500" kern="1200">
          <a:solidFill>
            <a:schemeClr val="tx1">
              <a:tint val="85000"/>
            </a:schemeClr>
          </a:solidFill>
          <a:latin typeface="+mn-lt"/>
          <a:ea typeface="+mn-ea"/>
          <a:cs typeface="+mn-cs"/>
        </a:defRPr>
      </a:lvl2pPr>
      <a:lvl3pPr marL="3465982" indent="-1043970" algn="l" rtl="0" eaLnBrk="1" latinLnBrk="0" hangingPunct="1">
        <a:spcBef>
          <a:spcPts val="1827"/>
        </a:spcBef>
        <a:buClr>
          <a:schemeClr val="accent4"/>
        </a:buClr>
        <a:buSzPct val="60000"/>
        <a:buFont typeface="Wingdings"/>
        <a:buChar char=""/>
        <a:defRPr kumimoji="0" sz="9100" kern="1200">
          <a:solidFill>
            <a:schemeClr val="tx1"/>
          </a:solidFill>
          <a:latin typeface="+mn-lt"/>
          <a:ea typeface="+mn-ea"/>
          <a:cs typeface="+mn-cs"/>
        </a:defRPr>
      </a:lvl3pPr>
      <a:lvl4pPr marL="4593470" indent="-1043970" algn="l" rtl="0" eaLnBrk="1" latinLnBrk="0" hangingPunct="1">
        <a:spcBef>
          <a:spcPct val="20000"/>
        </a:spcBef>
        <a:buClr>
          <a:schemeClr val="accent4"/>
        </a:buClr>
        <a:buSzPct val="80000"/>
        <a:buFont typeface="Wingdings 2"/>
        <a:buChar char=""/>
        <a:defRPr kumimoji="0" sz="9100" kern="1200">
          <a:solidFill>
            <a:schemeClr val="tx1">
              <a:tint val="85000"/>
            </a:schemeClr>
          </a:solidFill>
          <a:latin typeface="+mn-lt"/>
          <a:ea typeface="+mn-ea"/>
          <a:cs typeface="+mn-cs"/>
        </a:defRPr>
      </a:lvl4pPr>
      <a:lvl5pPr marL="5846235" indent="-1043970" algn="l" rtl="0" eaLnBrk="1" latinLnBrk="0" hangingPunct="1">
        <a:spcBef>
          <a:spcPts val="1827"/>
        </a:spcBef>
        <a:buClr>
          <a:schemeClr val="accent4"/>
        </a:buClr>
        <a:buSzPct val="70000"/>
        <a:buFont typeface="Wingdings"/>
        <a:buChar char=""/>
        <a:defRPr kumimoji="0" sz="8200" kern="1200">
          <a:solidFill>
            <a:schemeClr val="tx1"/>
          </a:solidFill>
          <a:latin typeface="+mn-lt"/>
          <a:ea typeface="+mn-ea"/>
          <a:cs typeface="+mn-cs"/>
        </a:defRPr>
      </a:lvl5pPr>
      <a:lvl6pPr marL="6723170" indent="-835176" algn="l" rtl="0" eaLnBrk="1" latinLnBrk="0" hangingPunct="1">
        <a:spcBef>
          <a:spcPts val="1827"/>
        </a:spcBef>
        <a:buClr>
          <a:schemeClr val="accent4"/>
        </a:buClr>
        <a:buSzPct val="80000"/>
        <a:buFont typeface="Wingdings 2"/>
        <a:buChar char=""/>
        <a:defRPr kumimoji="0" sz="8200" kern="1200">
          <a:solidFill>
            <a:schemeClr val="tx1">
              <a:tint val="85000"/>
            </a:schemeClr>
          </a:solidFill>
          <a:latin typeface="+mn-lt"/>
          <a:ea typeface="+mn-ea"/>
          <a:cs typeface="+mn-cs"/>
        </a:defRPr>
      </a:lvl6pPr>
      <a:lvl7pPr marL="7641864" indent="-835176" algn="l" rtl="0" eaLnBrk="1" latinLnBrk="0" hangingPunct="1">
        <a:spcBef>
          <a:spcPct val="20000"/>
        </a:spcBef>
        <a:buClr>
          <a:schemeClr val="accent4"/>
        </a:buClr>
        <a:buSzPct val="80000"/>
        <a:buFont typeface="Wingdings 2"/>
        <a:buChar char=""/>
        <a:defRPr kumimoji="0" sz="7300" kern="1200" baseline="0">
          <a:solidFill>
            <a:schemeClr val="tx1"/>
          </a:solidFill>
          <a:latin typeface="+mn-lt"/>
          <a:ea typeface="+mn-ea"/>
          <a:cs typeface="+mn-cs"/>
        </a:defRPr>
      </a:lvl7pPr>
      <a:lvl8pPr marL="8435281" indent="-835176" algn="l" rtl="0" eaLnBrk="1" latinLnBrk="0" hangingPunct="1">
        <a:spcBef>
          <a:spcPts val="1370"/>
        </a:spcBef>
        <a:buClr>
          <a:schemeClr val="accent4"/>
        </a:buClr>
        <a:buSzPct val="100000"/>
        <a:buChar char="•"/>
        <a:defRPr kumimoji="0" sz="7300" kern="1200" baseline="0">
          <a:solidFill>
            <a:schemeClr val="tx1">
              <a:tint val="85000"/>
            </a:schemeClr>
          </a:solidFill>
          <a:latin typeface="+mn-lt"/>
          <a:ea typeface="+mn-ea"/>
          <a:cs typeface="+mn-cs"/>
        </a:defRPr>
      </a:lvl8pPr>
      <a:lvl9pPr marL="9395734" indent="-835176" algn="l" rtl="0" eaLnBrk="1" latinLnBrk="0" hangingPunct="1">
        <a:spcBef>
          <a:spcPct val="20000"/>
        </a:spcBef>
        <a:buClr>
          <a:schemeClr val="accent4"/>
        </a:buClr>
        <a:buSzPct val="100000"/>
        <a:buFont typeface="Wingdings"/>
        <a:buChar char="§"/>
        <a:defRPr kumimoji="0" sz="6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2087941" algn="l" rtl="0" eaLnBrk="1" latinLnBrk="0" hangingPunct="1">
        <a:defRPr kumimoji="0" kern="1200">
          <a:solidFill>
            <a:schemeClr val="tx1"/>
          </a:solidFill>
          <a:latin typeface="+mn-lt"/>
          <a:ea typeface="+mn-ea"/>
          <a:cs typeface="+mn-cs"/>
        </a:defRPr>
      </a:lvl2pPr>
      <a:lvl3pPr marL="4175882" algn="l" rtl="0" eaLnBrk="1" latinLnBrk="0" hangingPunct="1">
        <a:defRPr kumimoji="0" kern="1200">
          <a:solidFill>
            <a:schemeClr val="tx1"/>
          </a:solidFill>
          <a:latin typeface="+mn-lt"/>
          <a:ea typeface="+mn-ea"/>
          <a:cs typeface="+mn-cs"/>
        </a:defRPr>
      </a:lvl3pPr>
      <a:lvl4pPr marL="6263823" algn="l" rtl="0" eaLnBrk="1" latinLnBrk="0" hangingPunct="1">
        <a:defRPr kumimoji="0" kern="1200">
          <a:solidFill>
            <a:schemeClr val="tx1"/>
          </a:solidFill>
          <a:latin typeface="+mn-lt"/>
          <a:ea typeface="+mn-ea"/>
          <a:cs typeface="+mn-cs"/>
        </a:defRPr>
      </a:lvl4pPr>
      <a:lvl5pPr marL="8351764" algn="l" rtl="0" eaLnBrk="1" latinLnBrk="0" hangingPunct="1">
        <a:defRPr kumimoji="0" kern="1200">
          <a:solidFill>
            <a:schemeClr val="tx1"/>
          </a:solidFill>
          <a:latin typeface="+mn-lt"/>
          <a:ea typeface="+mn-ea"/>
          <a:cs typeface="+mn-cs"/>
        </a:defRPr>
      </a:lvl5pPr>
      <a:lvl6pPr marL="10439705" algn="l" rtl="0" eaLnBrk="1" latinLnBrk="0" hangingPunct="1">
        <a:defRPr kumimoji="0" kern="1200">
          <a:solidFill>
            <a:schemeClr val="tx1"/>
          </a:solidFill>
          <a:latin typeface="+mn-lt"/>
          <a:ea typeface="+mn-ea"/>
          <a:cs typeface="+mn-cs"/>
        </a:defRPr>
      </a:lvl6pPr>
      <a:lvl7pPr marL="12527646" algn="l" rtl="0" eaLnBrk="1" latinLnBrk="0" hangingPunct="1">
        <a:defRPr kumimoji="0" kern="1200">
          <a:solidFill>
            <a:schemeClr val="tx1"/>
          </a:solidFill>
          <a:latin typeface="+mn-lt"/>
          <a:ea typeface="+mn-ea"/>
          <a:cs typeface="+mn-cs"/>
        </a:defRPr>
      </a:lvl7pPr>
      <a:lvl8pPr marL="14615587" algn="l" rtl="0" eaLnBrk="1" latinLnBrk="0" hangingPunct="1">
        <a:defRPr kumimoji="0" kern="1200">
          <a:solidFill>
            <a:schemeClr val="tx1"/>
          </a:solidFill>
          <a:latin typeface="+mn-lt"/>
          <a:ea typeface="+mn-ea"/>
          <a:cs typeface="+mn-cs"/>
        </a:defRPr>
      </a:lvl8pPr>
      <a:lvl9pPr marL="16703528"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4.xml"/><Relationship Id="rId5" Type="http://schemas.openxmlformats.org/officeDocument/2006/relationships/image" Target="../media/image7.pn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alpha val="21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23690" y="8905079"/>
            <a:ext cx="17561916" cy="17064367"/>
          </a:xfrm>
          <a:ln>
            <a:solidFill>
              <a:schemeClr val="accent1">
                <a:lumMod val="50000"/>
              </a:schemeClr>
            </a:solidFill>
          </a:ln>
        </p:spPr>
        <p:txBody>
          <a:bodyPr/>
          <a:lstStyle/>
          <a:p>
            <a:r>
              <a:rPr lang="de-DE" sz="4400" dirty="0" smtClean="0">
                <a:solidFill>
                  <a:schemeClr val="accent1">
                    <a:lumMod val="50000"/>
                  </a:schemeClr>
                </a:solidFill>
              </a:rPr>
              <a:t>In einer globalisierten Welt gewinnt das Thema ‚Mehrsprachigkeit’ zunehmend an Bedeutung - ein Trend, der sich auch an den Universitäten und damit auch an der Philologisch-Kulturwissenschaftlichen Fakultät der Universität Wien immer mehr abzeichnet. </a:t>
            </a:r>
          </a:p>
          <a:p>
            <a:r>
              <a:rPr lang="de-DE" sz="4400" dirty="0" smtClean="0">
                <a:solidFill>
                  <a:schemeClr val="accent1">
                    <a:lumMod val="50000"/>
                  </a:schemeClr>
                </a:solidFill>
              </a:rPr>
              <a:t>Im Sinne dieser Entwicklung wurde auf die Initiative von </a:t>
            </a:r>
            <a:r>
              <a:rPr lang="de-DE" sz="4400" dirty="0" err="1" smtClean="0">
                <a:solidFill>
                  <a:schemeClr val="accent1">
                    <a:lumMod val="50000"/>
                  </a:schemeClr>
                </a:solidFill>
              </a:rPr>
              <a:t>ProfessorInnen</a:t>
            </a:r>
            <a:r>
              <a:rPr lang="de-DE" sz="4400" dirty="0" smtClean="0">
                <a:solidFill>
                  <a:schemeClr val="accent1">
                    <a:lumMod val="50000"/>
                  </a:schemeClr>
                </a:solidFill>
              </a:rPr>
              <a:t>, die in nationalen und internationalen Großprojekten zur Mehrsprachigkeit tätig sind </a:t>
            </a:r>
            <a:r>
              <a:rPr lang="de-DE" sz="4400" dirty="0" smtClean="0">
                <a:solidFill>
                  <a:schemeClr val="accent1">
                    <a:lumMod val="50000"/>
                  </a:schemeClr>
                </a:solidFill>
              </a:rPr>
              <a:t>(</a:t>
            </a:r>
            <a:r>
              <a:rPr lang="de-DE" sz="4400" dirty="0" smtClean="0">
                <a:solidFill>
                  <a:schemeClr val="accent1">
                    <a:lumMod val="50000"/>
                  </a:schemeClr>
                </a:solidFill>
              </a:rPr>
              <a:t>z.B. </a:t>
            </a:r>
            <a:r>
              <a:rPr lang="de-DE" sz="4400" i="1" dirty="0" smtClean="0">
                <a:solidFill>
                  <a:schemeClr val="accent1">
                    <a:lumMod val="50000"/>
                  </a:schemeClr>
                </a:solidFill>
              </a:rPr>
              <a:t>LINEE</a:t>
            </a:r>
            <a:r>
              <a:rPr lang="de-DE" sz="4400" dirty="0" smtClean="0">
                <a:solidFill>
                  <a:schemeClr val="accent1">
                    <a:lumMod val="50000"/>
                  </a:schemeClr>
                </a:solidFill>
              </a:rPr>
              <a:t>, </a:t>
            </a:r>
            <a:r>
              <a:rPr lang="de-DE" sz="4400" i="1" dirty="0" smtClean="0">
                <a:solidFill>
                  <a:schemeClr val="accent1">
                    <a:lumMod val="50000"/>
                  </a:schemeClr>
                </a:solidFill>
              </a:rPr>
              <a:t>DYLAN</a:t>
            </a:r>
            <a:r>
              <a:rPr lang="de-DE" sz="4400" dirty="0" smtClean="0">
                <a:solidFill>
                  <a:schemeClr val="accent1">
                    <a:lumMod val="50000"/>
                  </a:schemeClr>
                </a:solidFill>
              </a:rPr>
              <a:t>, </a:t>
            </a:r>
            <a:r>
              <a:rPr lang="de-DE" sz="4400" i="1" dirty="0" smtClean="0">
                <a:solidFill>
                  <a:schemeClr val="accent1">
                    <a:lumMod val="50000"/>
                  </a:schemeClr>
                </a:solidFill>
              </a:rPr>
              <a:t>ELDIA, A </a:t>
            </a:r>
            <a:r>
              <a:rPr lang="de-DE" sz="4400" i="1" dirty="0" err="1" smtClean="0">
                <a:solidFill>
                  <a:schemeClr val="accent1">
                    <a:lumMod val="50000"/>
                  </a:schemeClr>
                </a:solidFill>
              </a:rPr>
              <a:t>Toolkit</a:t>
            </a:r>
            <a:r>
              <a:rPr lang="de-DE" sz="4400" i="1" dirty="0" smtClean="0">
                <a:solidFill>
                  <a:schemeClr val="accent1">
                    <a:lumMod val="50000"/>
                  </a:schemeClr>
                </a:solidFill>
              </a:rPr>
              <a:t> </a:t>
            </a:r>
            <a:r>
              <a:rPr lang="de-DE" sz="4400" i="1" dirty="0" err="1" smtClean="0">
                <a:solidFill>
                  <a:schemeClr val="accent1">
                    <a:lumMod val="50000"/>
                  </a:schemeClr>
                </a:solidFill>
              </a:rPr>
              <a:t>for</a:t>
            </a:r>
            <a:r>
              <a:rPr lang="de-DE" sz="4400" i="1" dirty="0" smtClean="0">
                <a:solidFill>
                  <a:schemeClr val="accent1">
                    <a:lumMod val="50000"/>
                  </a:schemeClr>
                </a:solidFill>
              </a:rPr>
              <a:t> Transnational Communication</a:t>
            </a:r>
            <a:r>
              <a:rPr lang="de-DE" sz="4400" dirty="0" smtClean="0">
                <a:solidFill>
                  <a:schemeClr val="accent1">
                    <a:lumMod val="50000"/>
                  </a:schemeClr>
                </a:solidFill>
              </a:rPr>
              <a:t>) und im Auftrag des Dekanats ein Projekt ins Leben gerufen, in dem die Rolle der Mehrsprachigkeitsthematik an der Fakultät in Forschung und Lehre untersucht und  bestehende wie auch teilweise versteckte Potentiale sichtbar gemacht werden sollen.</a:t>
            </a:r>
          </a:p>
          <a:p>
            <a:r>
              <a:rPr lang="de-DE" sz="4400" dirty="0" smtClean="0">
                <a:solidFill>
                  <a:schemeClr val="accent1">
                    <a:lumMod val="50000"/>
                  </a:schemeClr>
                </a:solidFill>
              </a:rPr>
              <a:t>Dadurch sollen </a:t>
            </a:r>
            <a:r>
              <a:rPr lang="de-DE" sz="4400" dirty="0" err="1" smtClean="0">
                <a:solidFill>
                  <a:schemeClr val="accent1">
                    <a:lumMod val="50000"/>
                  </a:schemeClr>
                </a:solidFill>
              </a:rPr>
              <a:t>Synergieeffekte</a:t>
            </a:r>
            <a:r>
              <a:rPr lang="de-DE" sz="4400" dirty="0" smtClean="0">
                <a:solidFill>
                  <a:schemeClr val="accent1">
                    <a:lumMod val="50000"/>
                  </a:schemeClr>
                </a:solidFill>
              </a:rPr>
              <a:t> ausgelotet werden, die zur Anbahnung möglicher neuer Kooperationen im Bereich der Mehrsprachigkeitsforschung genutzt werden können.</a:t>
            </a:r>
          </a:p>
          <a:p>
            <a:r>
              <a:rPr lang="de-DE" sz="4400" dirty="0" smtClean="0">
                <a:solidFill>
                  <a:schemeClr val="accent1">
                    <a:lumMod val="50000"/>
                  </a:schemeClr>
                </a:solidFill>
              </a:rPr>
              <a:t>Da an der Fakultät im Bereich der sprachwissenschaftlichen Mehrsprachigkeitsforschung bereits eine breit gefächerte Expertise vorhanden ist, die sich in den genannten Großprojekten oder im Projekt Forschungskindergarten manifestiert, widmet sich das vorliegende Projekt in einem ersten Schritt der sprachwissenschaftlichen Bestandsaufnahme der Mehrsprachigkeitsthematik an unserer Fakultät.</a:t>
            </a:r>
          </a:p>
        </p:txBody>
      </p:sp>
      <p:sp>
        <p:nvSpPr>
          <p:cNvPr id="9" name="Text Placeholder 8"/>
          <p:cNvSpPr>
            <a:spLocks noGrp="1"/>
          </p:cNvSpPr>
          <p:nvPr>
            <p:ph type="body" sz="quarter" idx="26"/>
          </p:nvPr>
        </p:nvSpPr>
        <p:spPr>
          <a:xfrm>
            <a:off x="18653760" y="8905079"/>
            <a:ext cx="7761446" cy="17072061"/>
          </a:xfrm>
          <a:ln>
            <a:solidFill>
              <a:schemeClr val="accent1">
                <a:lumMod val="50000"/>
              </a:schemeClr>
            </a:solidFill>
          </a:ln>
        </p:spPr>
        <p:txBody>
          <a:bodyPr/>
          <a:lstStyle/>
          <a:p>
            <a:pPr>
              <a:spcBef>
                <a:spcPts val="0"/>
              </a:spcBef>
            </a:pPr>
            <a:r>
              <a:rPr lang="de-DE" sz="3600" dirty="0" err="1" smtClean="0">
                <a:solidFill>
                  <a:schemeClr val="accent1">
                    <a:lumMod val="50000"/>
                  </a:schemeClr>
                </a:solidFill>
                <a:latin typeface="Calibri" pitchFamily="34" charset="0"/>
              </a:rPr>
              <a:t>Univ.Prof</a:t>
            </a:r>
            <a:r>
              <a:rPr lang="de-DE" sz="3600" dirty="0" smtClean="0">
                <a:solidFill>
                  <a:schemeClr val="accent1">
                    <a:lumMod val="50000"/>
                  </a:schemeClr>
                </a:solidFill>
                <a:latin typeface="Calibri" pitchFamily="34" charset="0"/>
              </a:rPr>
              <a:t>. Mag. Dr. Rosita </a:t>
            </a:r>
            <a:r>
              <a:rPr lang="de-DE" sz="3600" dirty="0" err="1" smtClean="0">
                <a:solidFill>
                  <a:schemeClr val="accent1">
                    <a:lumMod val="50000"/>
                  </a:schemeClr>
                </a:solidFill>
                <a:latin typeface="Calibri" pitchFamily="34" charset="0"/>
              </a:rPr>
              <a:t>Schjerve-Rindler</a:t>
            </a:r>
            <a:endParaRPr lang="de-DE" sz="3600" dirty="0" smtClean="0">
              <a:solidFill>
                <a:schemeClr val="accent1">
                  <a:lumMod val="50000"/>
                </a:schemeClr>
              </a:solidFill>
              <a:latin typeface="Calibri" pitchFamily="34" charset="0"/>
            </a:endParaRPr>
          </a:p>
          <a:p>
            <a:pPr>
              <a:spcBef>
                <a:spcPts val="0"/>
              </a:spcBef>
            </a:pPr>
            <a:r>
              <a:rPr lang="de-DE" sz="3600" dirty="0" smtClean="0">
                <a:solidFill>
                  <a:schemeClr val="accent1">
                    <a:lumMod val="50000"/>
                  </a:schemeClr>
                </a:solidFill>
                <a:latin typeface="Calibri" pitchFamily="34" charset="0"/>
              </a:rPr>
              <a:t>(Romanistik)</a:t>
            </a:r>
          </a:p>
          <a:p>
            <a:pPr>
              <a:spcBef>
                <a:spcPts val="0"/>
              </a:spcBef>
            </a:pPr>
            <a:endParaRPr lang="de-DE" sz="3600" dirty="0" smtClean="0">
              <a:solidFill>
                <a:schemeClr val="accent1">
                  <a:lumMod val="50000"/>
                </a:schemeClr>
              </a:solidFill>
              <a:latin typeface="Calibri" pitchFamily="34" charset="0"/>
            </a:endParaRPr>
          </a:p>
          <a:p>
            <a:pPr>
              <a:spcBef>
                <a:spcPts val="0"/>
              </a:spcBef>
            </a:pPr>
            <a:r>
              <a:rPr lang="de-DE" sz="3600" dirty="0" err="1" smtClean="0">
                <a:solidFill>
                  <a:schemeClr val="accent1">
                    <a:lumMod val="50000"/>
                  </a:schemeClr>
                </a:solidFill>
                <a:latin typeface="Calibri" pitchFamily="34" charset="0"/>
              </a:rPr>
              <a:t>A.o</a:t>
            </a:r>
            <a:r>
              <a:rPr lang="de-DE" sz="3600" dirty="0" smtClean="0">
                <a:solidFill>
                  <a:schemeClr val="accent1">
                    <a:lumMod val="50000"/>
                  </a:schemeClr>
                </a:solidFill>
                <a:latin typeface="Calibri" pitchFamily="34" charset="0"/>
              </a:rPr>
              <a:t>. </a:t>
            </a:r>
            <a:r>
              <a:rPr lang="de-DE" sz="3600" dirty="0" err="1" smtClean="0">
                <a:solidFill>
                  <a:schemeClr val="accent1">
                    <a:lumMod val="50000"/>
                  </a:schemeClr>
                </a:solidFill>
                <a:latin typeface="Calibri" pitchFamily="34" charset="0"/>
              </a:rPr>
              <a:t>Univ.Prof</a:t>
            </a:r>
            <a:r>
              <a:rPr lang="de-DE" sz="3600" dirty="0" smtClean="0">
                <a:solidFill>
                  <a:schemeClr val="accent1">
                    <a:lumMod val="50000"/>
                  </a:schemeClr>
                </a:solidFill>
                <a:latin typeface="Calibri" pitchFamily="34" charset="0"/>
              </a:rPr>
              <a:t>. Mag. Dr. Rudolf de </a:t>
            </a:r>
            <a:r>
              <a:rPr lang="de-DE" sz="3600" dirty="0" err="1" smtClean="0">
                <a:solidFill>
                  <a:schemeClr val="accent1">
                    <a:lumMod val="50000"/>
                  </a:schemeClr>
                </a:solidFill>
                <a:latin typeface="Calibri" pitchFamily="34" charset="0"/>
              </a:rPr>
              <a:t>Cillia</a:t>
            </a:r>
            <a:r>
              <a:rPr lang="de-DE" sz="3600" dirty="0" smtClean="0">
                <a:solidFill>
                  <a:schemeClr val="accent1">
                    <a:lumMod val="50000"/>
                  </a:schemeClr>
                </a:solidFill>
                <a:latin typeface="Calibri" pitchFamily="34" charset="0"/>
              </a:rPr>
              <a:t> (Sprachwissenschaft)</a:t>
            </a:r>
          </a:p>
          <a:p>
            <a:pPr>
              <a:spcBef>
                <a:spcPts val="0"/>
              </a:spcBef>
            </a:pPr>
            <a:endParaRPr lang="de-DE" sz="3600" dirty="0" smtClean="0">
              <a:solidFill>
                <a:schemeClr val="accent1">
                  <a:lumMod val="50000"/>
                </a:schemeClr>
              </a:solidFill>
              <a:latin typeface="Calibri" pitchFamily="34" charset="0"/>
            </a:endParaRPr>
          </a:p>
          <a:p>
            <a:pPr>
              <a:spcBef>
                <a:spcPts val="0"/>
              </a:spcBef>
            </a:pPr>
            <a:r>
              <a:rPr lang="de-DE" sz="3600" dirty="0" err="1" smtClean="0">
                <a:solidFill>
                  <a:schemeClr val="accent1">
                    <a:lumMod val="50000"/>
                  </a:schemeClr>
                </a:solidFill>
                <a:latin typeface="Calibri" pitchFamily="34" charset="0"/>
              </a:rPr>
              <a:t>Univ.Prof</a:t>
            </a:r>
            <a:r>
              <a:rPr lang="de-DE" sz="3600" dirty="0" smtClean="0">
                <a:solidFill>
                  <a:schemeClr val="accent1">
                    <a:lumMod val="50000"/>
                  </a:schemeClr>
                </a:solidFill>
                <a:latin typeface="Calibri" pitchFamily="34" charset="0"/>
              </a:rPr>
              <a:t>. Dr. Johanna </a:t>
            </a:r>
            <a:r>
              <a:rPr lang="de-DE" sz="3600" dirty="0" err="1" smtClean="0">
                <a:solidFill>
                  <a:schemeClr val="accent1">
                    <a:lumMod val="50000"/>
                  </a:schemeClr>
                </a:solidFill>
                <a:latin typeface="Calibri" pitchFamily="34" charset="0"/>
              </a:rPr>
              <a:t>Laakso</a:t>
            </a:r>
            <a:r>
              <a:rPr lang="de-DE" sz="3600" dirty="0" smtClean="0">
                <a:solidFill>
                  <a:schemeClr val="accent1">
                    <a:lumMod val="50000"/>
                  </a:schemeClr>
                </a:solidFill>
                <a:latin typeface="Calibri" pitchFamily="34" charset="0"/>
              </a:rPr>
              <a:t> </a:t>
            </a:r>
          </a:p>
          <a:p>
            <a:pPr>
              <a:spcBef>
                <a:spcPts val="0"/>
              </a:spcBef>
            </a:pPr>
            <a:r>
              <a:rPr lang="de-DE" sz="3600" dirty="0" smtClean="0">
                <a:solidFill>
                  <a:schemeClr val="accent1">
                    <a:lumMod val="50000"/>
                  </a:schemeClr>
                </a:solidFill>
                <a:latin typeface="Calibri" pitchFamily="34" charset="0"/>
              </a:rPr>
              <a:t>(</a:t>
            </a:r>
            <a:r>
              <a:rPr lang="de-DE" sz="3600" dirty="0" err="1" smtClean="0">
                <a:solidFill>
                  <a:schemeClr val="accent1">
                    <a:lumMod val="50000"/>
                  </a:schemeClr>
                </a:solidFill>
                <a:latin typeface="Calibri" pitchFamily="34" charset="0"/>
              </a:rPr>
              <a:t>Finno-Ugristik</a:t>
            </a:r>
            <a:r>
              <a:rPr lang="de-DE" sz="3600" dirty="0" smtClean="0">
                <a:solidFill>
                  <a:schemeClr val="accent1">
                    <a:lumMod val="50000"/>
                  </a:schemeClr>
                </a:solidFill>
                <a:latin typeface="Calibri" pitchFamily="34" charset="0"/>
              </a:rPr>
              <a:t>)</a:t>
            </a:r>
          </a:p>
          <a:p>
            <a:pPr>
              <a:spcBef>
                <a:spcPts val="0"/>
              </a:spcBef>
            </a:pPr>
            <a:endParaRPr lang="de-DE" sz="3600" dirty="0" smtClean="0">
              <a:solidFill>
                <a:schemeClr val="accent1">
                  <a:lumMod val="50000"/>
                </a:schemeClr>
              </a:solidFill>
              <a:latin typeface="Calibri" pitchFamily="34" charset="0"/>
            </a:endParaRPr>
          </a:p>
          <a:p>
            <a:pPr>
              <a:spcBef>
                <a:spcPts val="0"/>
              </a:spcBef>
            </a:pPr>
            <a:r>
              <a:rPr lang="de-DE" sz="3600" dirty="0" err="1" smtClean="0">
                <a:solidFill>
                  <a:schemeClr val="accent1">
                    <a:lumMod val="50000"/>
                  </a:schemeClr>
                </a:solidFill>
                <a:latin typeface="Calibri" pitchFamily="34" charset="0"/>
              </a:rPr>
              <a:t>Univ.Prof</a:t>
            </a:r>
            <a:r>
              <a:rPr lang="de-DE" sz="3600" dirty="0" smtClean="0">
                <a:solidFill>
                  <a:schemeClr val="accent1">
                    <a:lumMod val="50000"/>
                  </a:schemeClr>
                </a:solidFill>
                <a:latin typeface="Calibri" pitchFamily="34" charset="0"/>
              </a:rPr>
              <a:t>. Mag. Dr. Barbara Seidlhofer</a:t>
            </a:r>
          </a:p>
          <a:p>
            <a:pPr>
              <a:spcBef>
                <a:spcPts val="0"/>
              </a:spcBef>
            </a:pPr>
            <a:r>
              <a:rPr lang="de-DE" sz="3600" dirty="0" smtClean="0">
                <a:solidFill>
                  <a:schemeClr val="accent1">
                    <a:lumMod val="50000"/>
                  </a:schemeClr>
                </a:solidFill>
                <a:latin typeface="Calibri" pitchFamily="34" charset="0"/>
              </a:rPr>
              <a:t>(Anglistik und Amerikanistik)</a:t>
            </a:r>
          </a:p>
          <a:p>
            <a:pPr>
              <a:spcBef>
                <a:spcPts val="0"/>
              </a:spcBef>
            </a:pPr>
            <a:endParaRPr lang="de-DE" sz="3600" dirty="0" smtClean="0">
              <a:solidFill>
                <a:schemeClr val="accent1">
                  <a:lumMod val="50000"/>
                </a:schemeClr>
              </a:solidFill>
              <a:latin typeface="Calibri" pitchFamily="34" charset="0"/>
            </a:endParaRPr>
          </a:p>
          <a:p>
            <a:pPr>
              <a:spcBef>
                <a:spcPts val="0"/>
              </a:spcBef>
            </a:pPr>
            <a:r>
              <a:rPr lang="de-DE" sz="3600" dirty="0" smtClean="0">
                <a:solidFill>
                  <a:schemeClr val="accent1">
                    <a:lumMod val="50000"/>
                  </a:schemeClr>
                </a:solidFill>
                <a:latin typeface="Calibri" pitchFamily="34" charset="0"/>
              </a:rPr>
              <a:t>Dr. Marie-Luise </a:t>
            </a:r>
            <a:r>
              <a:rPr lang="de-DE" sz="3600" dirty="0" err="1" smtClean="0">
                <a:solidFill>
                  <a:schemeClr val="accent1">
                    <a:lumMod val="50000"/>
                  </a:schemeClr>
                </a:solidFill>
                <a:latin typeface="Calibri" pitchFamily="34" charset="0"/>
              </a:rPr>
              <a:t>Volgger</a:t>
            </a:r>
            <a:endParaRPr lang="de-DE" sz="3600" dirty="0" smtClean="0">
              <a:solidFill>
                <a:schemeClr val="accent1">
                  <a:lumMod val="50000"/>
                </a:schemeClr>
              </a:solidFill>
              <a:latin typeface="Calibri" pitchFamily="34" charset="0"/>
            </a:endParaRPr>
          </a:p>
          <a:p>
            <a:pPr>
              <a:spcBef>
                <a:spcPts val="0"/>
              </a:spcBef>
            </a:pPr>
            <a:r>
              <a:rPr lang="de-DE" sz="3600" dirty="0" smtClean="0">
                <a:solidFill>
                  <a:schemeClr val="accent1">
                    <a:lumMod val="50000"/>
                  </a:schemeClr>
                </a:solidFill>
                <a:latin typeface="Calibri" pitchFamily="34" charset="0"/>
              </a:rPr>
              <a:t>(Romanistik)</a:t>
            </a:r>
          </a:p>
          <a:p>
            <a:pPr>
              <a:spcBef>
                <a:spcPts val="0"/>
              </a:spcBef>
            </a:pPr>
            <a:endParaRPr lang="de-DE" sz="3600" dirty="0" smtClean="0">
              <a:solidFill>
                <a:schemeClr val="accent1">
                  <a:lumMod val="50000"/>
                </a:schemeClr>
              </a:solidFill>
              <a:latin typeface="Calibri" pitchFamily="34" charset="0"/>
            </a:endParaRPr>
          </a:p>
          <a:p>
            <a:pPr>
              <a:spcBef>
                <a:spcPts val="0"/>
              </a:spcBef>
            </a:pPr>
            <a:r>
              <a:rPr lang="de-DE" sz="3600" dirty="0" smtClean="0">
                <a:solidFill>
                  <a:schemeClr val="accent1">
                    <a:lumMod val="50000"/>
                  </a:schemeClr>
                </a:solidFill>
                <a:latin typeface="Calibri" pitchFamily="34" charset="0"/>
              </a:rPr>
              <a:t>Mag. Eva </a:t>
            </a:r>
            <a:r>
              <a:rPr lang="de-DE" sz="3600" dirty="0" err="1" smtClean="0">
                <a:solidFill>
                  <a:schemeClr val="accent1">
                    <a:lumMod val="50000"/>
                  </a:schemeClr>
                </a:solidFill>
                <a:latin typeface="Calibri" pitchFamily="34" charset="0"/>
              </a:rPr>
              <a:t>Eichmair</a:t>
            </a:r>
            <a:endParaRPr lang="de-DE" sz="3600" dirty="0" smtClean="0">
              <a:solidFill>
                <a:schemeClr val="accent1">
                  <a:lumMod val="50000"/>
                </a:schemeClr>
              </a:solidFill>
              <a:latin typeface="Calibri" pitchFamily="34" charset="0"/>
            </a:endParaRPr>
          </a:p>
          <a:p>
            <a:pPr>
              <a:spcBef>
                <a:spcPts val="0"/>
              </a:spcBef>
            </a:pPr>
            <a:r>
              <a:rPr lang="de-DE" sz="3600" dirty="0" smtClean="0">
                <a:solidFill>
                  <a:schemeClr val="accent1">
                    <a:lumMod val="50000"/>
                  </a:schemeClr>
                </a:solidFill>
                <a:latin typeface="Calibri" pitchFamily="34" charset="0"/>
              </a:rPr>
              <a:t>(Romanistik)</a:t>
            </a:r>
          </a:p>
          <a:p>
            <a:pPr>
              <a:spcBef>
                <a:spcPts val="0"/>
              </a:spcBef>
            </a:pPr>
            <a:endParaRPr lang="de-DE" sz="3600" dirty="0" smtClean="0">
              <a:solidFill>
                <a:schemeClr val="accent1">
                  <a:lumMod val="50000"/>
                </a:schemeClr>
              </a:solidFill>
              <a:latin typeface="Calibri" pitchFamily="34" charset="0"/>
            </a:endParaRPr>
          </a:p>
          <a:p>
            <a:pPr>
              <a:spcBef>
                <a:spcPts val="0"/>
              </a:spcBef>
            </a:pPr>
            <a:endParaRPr lang="de-DE" sz="3600" dirty="0" smtClean="0">
              <a:solidFill>
                <a:schemeClr val="accent1">
                  <a:lumMod val="50000"/>
                </a:schemeClr>
              </a:solidFill>
              <a:latin typeface="Calibri" pitchFamily="34" charset="0"/>
            </a:endParaRPr>
          </a:p>
          <a:p>
            <a:pPr>
              <a:spcBef>
                <a:spcPts val="0"/>
              </a:spcBef>
            </a:pPr>
            <a:endParaRPr lang="de-DE" sz="3600" dirty="0" smtClean="0">
              <a:solidFill>
                <a:schemeClr val="accent1">
                  <a:lumMod val="50000"/>
                </a:schemeClr>
              </a:solidFill>
              <a:latin typeface="Calibri" pitchFamily="34" charset="0"/>
            </a:endParaRPr>
          </a:p>
          <a:p>
            <a:pPr>
              <a:spcBef>
                <a:spcPts val="0"/>
              </a:spcBef>
            </a:pPr>
            <a:endParaRPr lang="de-DE" sz="3600" dirty="0" smtClean="0">
              <a:solidFill>
                <a:schemeClr val="accent1">
                  <a:lumMod val="50000"/>
                </a:schemeClr>
              </a:solidFill>
              <a:latin typeface="Calibri" pitchFamily="34" charset="0"/>
            </a:endParaRPr>
          </a:p>
          <a:p>
            <a:pPr>
              <a:spcBef>
                <a:spcPts val="0"/>
              </a:spcBef>
            </a:pPr>
            <a:endParaRPr lang="de-DE" sz="3600" dirty="0" smtClean="0">
              <a:solidFill>
                <a:schemeClr val="accent1">
                  <a:lumMod val="50000"/>
                </a:schemeClr>
              </a:solidFill>
              <a:latin typeface="Calibri" pitchFamily="34" charset="0"/>
            </a:endParaRPr>
          </a:p>
          <a:p>
            <a:pPr>
              <a:spcBef>
                <a:spcPts val="0"/>
              </a:spcBef>
            </a:pPr>
            <a:endParaRPr lang="de-DE" sz="3600" dirty="0" smtClean="0">
              <a:solidFill>
                <a:schemeClr val="accent1">
                  <a:lumMod val="50000"/>
                </a:schemeClr>
              </a:solidFill>
              <a:latin typeface="Calibri" pitchFamily="34" charset="0"/>
            </a:endParaRPr>
          </a:p>
          <a:p>
            <a:pPr>
              <a:spcBef>
                <a:spcPts val="0"/>
              </a:spcBef>
            </a:pPr>
            <a:endParaRPr lang="de-DE" sz="3600" dirty="0" smtClean="0">
              <a:solidFill>
                <a:schemeClr val="accent1">
                  <a:lumMod val="50000"/>
                </a:schemeClr>
              </a:solidFill>
              <a:latin typeface="Calibri" pitchFamily="34" charset="0"/>
            </a:endParaRPr>
          </a:p>
          <a:p>
            <a:pPr>
              <a:spcBef>
                <a:spcPts val="0"/>
              </a:spcBef>
            </a:pPr>
            <a:endParaRPr lang="de-DE" sz="3600" dirty="0" smtClean="0">
              <a:solidFill>
                <a:schemeClr val="accent1">
                  <a:lumMod val="50000"/>
                </a:schemeClr>
              </a:solidFill>
              <a:latin typeface="Calibri" pitchFamily="34" charset="0"/>
            </a:endParaRPr>
          </a:p>
          <a:p>
            <a:pPr>
              <a:spcBef>
                <a:spcPts val="0"/>
              </a:spcBef>
            </a:pPr>
            <a:endParaRPr lang="de-DE" sz="3600" dirty="0" smtClean="0">
              <a:solidFill>
                <a:schemeClr val="accent1">
                  <a:lumMod val="50000"/>
                </a:schemeClr>
              </a:solidFill>
              <a:latin typeface="Calibri" pitchFamily="34" charset="0"/>
            </a:endParaRPr>
          </a:p>
          <a:p>
            <a:pPr>
              <a:spcBef>
                <a:spcPts val="0"/>
              </a:spcBef>
            </a:pPr>
            <a:r>
              <a:rPr lang="de-DE" sz="3600" dirty="0" smtClean="0">
                <a:solidFill>
                  <a:schemeClr val="accent1">
                    <a:lumMod val="50000"/>
                  </a:schemeClr>
                </a:solidFill>
                <a:latin typeface="Calibri" pitchFamily="34" charset="0"/>
              </a:rPr>
              <a:t>Unterstützt durch das Dekanat der Philologisch-Kulturwissenschaftlichen Fakultät </a:t>
            </a:r>
          </a:p>
        </p:txBody>
      </p:sp>
      <p:sp>
        <p:nvSpPr>
          <p:cNvPr id="14" name="Text Placeholder 13"/>
          <p:cNvSpPr>
            <a:spLocks noGrp="1"/>
          </p:cNvSpPr>
          <p:nvPr>
            <p:ph type="body" sz="quarter" idx="95"/>
          </p:nvPr>
        </p:nvSpPr>
        <p:spPr/>
        <p:txBody>
          <a:bodyPr/>
          <a:lstStyle/>
          <a:p>
            <a:endParaRPr lang="en-US"/>
          </a:p>
        </p:txBody>
      </p:sp>
      <p:sp>
        <p:nvSpPr>
          <p:cNvPr id="16" name="Text Placeholder 15"/>
          <p:cNvSpPr>
            <a:spLocks noGrp="1"/>
          </p:cNvSpPr>
          <p:nvPr>
            <p:ph type="body" sz="quarter" idx="107"/>
          </p:nvPr>
        </p:nvSpPr>
        <p:spPr/>
        <p:txBody>
          <a:bodyPr/>
          <a:lstStyle/>
          <a:p>
            <a:endParaRPr lang="en-US"/>
          </a:p>
        </p:txBody>
      </p:sp>
      <p:sp>
        <p:nvSpPr>
          <p:cNvPr id="17" name="Text Placeholder 16"/>
          <p:cNvSpPr>
            <a:spLocks noGrp="1"/>
          </p:cNvSpPr>
          <p:nvPr>
            <p:ph type="body" sz="quarter" idx="116"/>
          </p:nvPr>
        </p:nvSpPr>
        <p:spPr/>
        <p:txBody>
          <a:bodyPr/>
          <a:lstStyle/>
          <a:p>
            <a:endParaRPr lang="en-US"/>
          </a:p>
        </p:txBody>
      </p:sp>
      <p:sp>
        <p:nvSpPr>
          <p:cNvPr id="18" name="Text Placeholder 17"/>
          <p:cNvSpPr>
            <a:spLocks noGrp="1"/>
          </p:cNvSpPr>
          <p:nvPr>
            <p:ph type="body" sz="quarter" idx="117"/>
          </p:nvPr>
        </p:nvSpPr>
        <p:spPr/>
        <p:txBody>
          <a:bodyPr/>
          <a:lstStyle/>
          <a:p>
            <a:endParaRPr lang="en-US"/>
          </a:p>
        </p:txBody>
      </p:sp>
      <p:sp>
        <p:nvSpPr>
          <p:cNvPr id="19" name="Text Placeholder 18"/>
          <p:cNvSpPr>
            <a:spLocks noGrp="1"/>
          </p:cNvSpPr>
          <p:nvPr>
            <p:ph type="body" sz="quarter" idx="118"/>
          </p:nvPr>
        </p:nvSpPr>
        <p:spPr/>
        <p:txBody>
          <a:bodyPr/>
          <a:lstStyle/>
          <a:p>
            <a:endParaRPr lang="en-US"/>
          </a:p>
        </p:txBody>
      </p:sp>
      <p:sp>
        <p:nvSpPr>
          <p:cNvPr id="20" name="Text Placeholder 19"/>
          <p:cNvSpPr>
            <a:spLocks noGrp="1"/>
          </p:cNvSpPr>
          <p:nvPr>
            <p:ph type="body" sz="quarter" idx="119"/>
          </p:nvPr>
        </p:nvSpPr>
        <p:spPr/>
        <p:txBody>
          <a:bodyPr/>
          <a:lstStyle/>
          <a:p>
            <a:endParaRPr lang="en-US"/>
          </a:p>
        </p:txBody>
      </p:sp>
      <p:sp>
        <p:nvSpPr>
          <p:cNvPr id="21" name="Text Placeholder 20"/>
          <p:cNvSpPr>
            <a:spLocks noGrp="1"/>
          </p:cNvSpPr>
          <p:nvPr>
            <p:ph type="body" sz="quarter" idx="120"/>
          </p:nvPr>
        </p:nvSpPr>
        <p:spPr/>
        <p:txBody>
          <a:bodyPr/>
          <a:lstStyle/>
          <a:p>
            <a:endParaRPr lang="en-US"/>
          </a:p>
        </p:txBody>
      </p:sp>
      <p:sp>
        <p:nvSpPr>
          <p:cNvPr id="22" name="Text Placeholder 21"/>
          <p:cNvSpPr>
            <a:spLocks noGrp="1"/>
          </p:cNvSpPr>
          <p:nvPr>
            <p:ph type="body" sz="quarter" idx="121"/>
          </p:nvPr>
        </p:nvSpPr>
        <p:spPr/>
        <p:txBody>
          <a:bodyPr/>
          <a:lstStyle/>
          <a:p>
            <a:endParaRPr lang="en-US"/>
          </a:p>
        </p:txBody>
      </p:sp>
      <p:sp>
        <p:nvSpPr>
          <p:cNvPr id="23" name="Text Placeholder 22"/>
          <p:cNvSpPr>
            <a:spLocks noGrp="1"/>
          </p:cNvSpPr>
          <p:nvPr>
            <p:ph type="body" sz="quarter" idx="122"/>
          </p:nvPr>
        </p:nvSpPr>
        <p:spPr/>
        <p:txBody>
          <a:bodyPr/>
          <a:lstStyle/>
          <a:p>
            <a:endParaRPr lang="en-US"/>
          </a:p>
        </p:txBody>
      </p:sp>
      <p:sp>
        <p:nvSpPr>
          <p:cNvPr id="24" name="Text Placeholder 23"/>
          <p:cNvSpPr>
            <a:spLocks noGrp="1"/>
          </p:cNvSpPr>
          <p:nvPr>
            <p:ph type="body" sz="quarter" idx="123"/>
          </p:nvPr>
        </p:nvSpPr>
        <p:spPr/>
        <p:txBody>
          <a:bodyPr/>
          <a:lstStyle/>
          <a:p>
            <a:endParaRPr lang="en-US"/>
          </a:p>
        </p:txBody>
      </p:sp>
      <p:sp>
        <p:nvSpPr>
          <p:cNvPr id="25" name="Text Placeholder 24"/>
          <p:cNvSpPr>
            <a:spLocks noGrp="1"/>
          </p:cNvSpPr>
          <p:nvPr>
            <p:ph type="body" sz="quarter" idx="124"/>
          </p:nvPr>
        </p:nvSpPr>
        <p:spPr/>
        <p:txBody>
          <a:bodyPr/>
          <a:lstStyle/>
          <a:p>
            <a:endParaRPr lang="en-US"/>
          </a:p>
        </p:txBody>
      </p:sp>
      <p:sp>
        <p:nvSpPr>
          <p:cNvPr id="26" name="Text Placeholder 25"/>
          <p:cNvSpPr>
            <a:spLocks noGrp="1"/>
          </p:cNvSpPr>
          <p:nvPr>
            <p:ph type="body" sz="quarter" idx="125"/>
          </p:nvPr>
        </p:nvSpPr>
        <p:spPr/>
        <p:txBody>
          <a:bodyPr/>
          <a:lstStyle/>
          <a:p>
            <a:endParaRPr lang="en-US" dirty="0"/>
          </a:p>
        </p:txBody>
      </p:sp>
      <p:pic>
        <p:nvPicPr>
          <p:cNvPr id="62" name="Bildplatzhalter 61" descr="philkult_fak.jpg"/>
          <p:cNvPicPr>
            <a:picLocks noGrp="1" noChangeAspect="1"/>
          </p:cNvPicPr>
          <p:nvPr>
            <p:ph type="pic" sz="quarter" idx="115"/>
          </p:nvPr>
        </p:nvPicPr>
        <p:blipFill>
          <a:blip r:embed="rId3" cstate="print"/>
          <a:srcRect l="13450" r="13450"/>
          <a:stretch>
            <a:fillRect/>
          </a:stretch>
        </p:blipFill>
        <p:spPr/>
      </p:pic>
      <p:pic>
        <p:nvPicPr>
          <p:cNvPr id="63" name="Bildplatzhalter 62" descr="philkult_fak.jpg"/>
          <p:cNvPicPr>
            <a:picLocks noGrp="1" noChangeAspect="1"/>
          </p:cNvPicPr>
          <p:nvPr>
            <p:ph type="pic" sz="quarter" idx="126"/>
          </p:nvPr>
        </p:nvPicPr>
        <p:blipFill>
          <a:blip r:embed="rId3" cstate="print"/>
          <a:srcRect l="13450" r="13450"/>
          <a:stretch>
            <a:fillRect/>
          </a:stretch>
        </p:blipFill>
        <p:spPr/>
      </p:pic>
      <p:sp>
        <p:nvSpPr>
          <p:cNvPr id="29" name="Picture Placeholder 28"/>
          <p:cNvSpPr>
            <a:spLocks noGrp="1"/>
          </p:cNvSpPr>
          <p:nvPr>
            <p:ph type="pic" sz="quarter" idx="127"/>
          </p:nvPr>
        </p:nvSpPr>
        <p:spPr/>
      </p:sp>
      <p:sp>
        <p:nvSpPr>
          <p:cNvPr id="30" name="Picture Placeholder 29"/>
          <p:cNvSpPr>
            <a:spLocks noGrp="1"/>
          </p:cNvSpPr>
          <p:nvPr>
            <p:ph type="pic" sz="quarter" idx="128"/>
          </p:nvPr>
        </p:nvSpPr>
        <p:spPr/>
      </p:sp>
      <p:sp>
        <p:nvSpPr>
          <p:cNvPr id="31" name="Picture Placeholder 30"/>
          <p:cNvSpPr>
            <a:spLocks noGrp="1"/>
          </p:cNvSpPr>
          <p:nvPr>
            <p:ph type="pic" sz="quarter" idx="129"/>
          </p:nvPr>
        </p:nvSpPr>
        <p:spPr/>
      </p:sp>
      <p:sp>
        <p:nvSpPr>
          <p:cNvPr id="32" name="Picture Placeholder 31"/>
          <p:cNvSpPr>
            <a:spLocks noGrp="1"/>
          </p:cNvSpPr>
          <p:nvPr>
            <p:ph type="pic" sz="quarter" idx="130"/>
          </p:nvPr>
        </p:nvSpPr>
        <p:spPr/>
      </p:sp>
      <p:sp>
        <p:nvSpPr>
          <p:cNvPr id="33" name="Picture Placeholder 32"/>
          <p:cNvSpPr>
            <a:spLocks noGrp="1"/>
          </p:cNvSpPr>
          <p:nvPr>
            <p:ph type="pic" sz="quarter" idx="131"/>
          </p:nvPr>
        </p:nvSpPr>
        <p:spPr/>
      </p:sp>
      <p:sp>
        <p:nvSpPr>
          <p:cNvPr id="34" name="Picture Placeholder 33"/>
          <p:cNvSpPr>
            <a:spLocks noGrp="1"/>
          </p:cNvSpPr>
          <p:nvPr>
            <p:ph type="pic" sz="quarter" idx="132"/>
          </p:nvPr>
        </p:nvSpPr>
        <p:spPr/>
      </p:sp>
      <p:sp>
        <p:nvSpPr>
          <p:cNvPr id="35" name="Picture Placeholder 34"/>
          <p:cNvSpPr>
            <a:spLocks noGrp="1"/>
          </p:cNvSpPr>
          <p:nvPr>
            <p:ph type="pic" sz="quarter" idx="133"/>
          </p:nvPr>
        </p:nvSpPr>
        <p:spPr/>
      </p:sp>
      <p:sp>
        <p:nvSpPr>
          <p:cNvPr id="36" name="Picture Placeholder 35"/>
          <p:cNvSpPr>
            <a:spLocks noGrp="1"/>
          </p:cNvSpPr>
          <p:nvPr>
            <p:ph type="pic" sz="quarter" idx="134"/>
          </p:nvPr>
        </p:nvSpPr>
        <p:spPr/>
      </p:sp>
      <p:sp>
        <p:nvSpPr>
          <p:cNvPr id="37" name="Picture Placeholder 36"/>
          <p:cNvSpPr>
            <a:spLocks noGrp="1"/>
          </p:cNvSpPr>
          <p:nvPr>
            <p:ph type="pic" sz="quarter" idx="135"/>
          </p:nvPr>
        </p:nvSpPr>
        <p:spPr/>
      </p:sp>
      <p:sp>
        <p:nvSpPr>
          <p:cNvPr id="38" name="Text Placeholder 37"/>
          <p:cNvSpPr>
            <a:spLocks noGrp="1"/>
          </p:cNvSpPr>
          <p:nvPr>
            <p:ph type="body" sz="quarter" idx="136"/>
          </p:nvPr>
        </p:nvSpPr>
        <p:spPr/>
        <p:txBody>
          <a:bodyPr/>
          <a:lstStyle/>
          <a:p>
            <a:endParaRPr lang="en-US"/>
          </a:p>
        </p:txBody>
      </p:sp>
      <p:sp>
        <p:nvSpPr>
          <p:cNvPr id="39" name="Text Placeholder 38"/>
          <p:cNvSpPr>
            <a:spLocks noGrp="1"/>
          </p:cNvSpPr>
          <p:nvPr>
            <p:ph type="body" sz="quarter" idx="137"/>
          </p:nvPr>
        </p:nvSpPr>
        <p:spPr/>
        <p:txBody>
          <a:bodyPr/>
          <a:lstStyle/>
          <a:p>
            <a:endParaRPr lang="en-US"/>
          </a:p>
        </p:txBody>
      </p:sp>
      <p:sp>
        <p:nvSpPr>
          <p:cNvPr id="40" name="Text Placeholder 39"/>
          <p:cNvSpPr>
            <a:spLocks noGrp="1"/>
          </p:cNvSpPr>
          <p:nvPr>
            <p:ph type="body" sz="quarter" idx="138"/>
          </p:nvPr>
        </p:nvSpPr>
        <p:spPr/>
        <p:txBody>
          <a:bodyPr/>
          <a:lstStyle/>
          <a:p>
            <a:endParaRPr lang="en-US"/>
          </a:p>
        </p:txBody>
      </p:sp>
      <p:sp>
        <p:nvSpPr>
          <p:cNvPr id="41" name="Text Placeholder 40"/>
          <p:cNvSpPr>
            <a:spLocks noGrp="1"/>
          </p:cNvSpPr>
          <p:nvPr>
            <p:ph type="body" sz="quarter" idx="139"/>
          </p:nvPr>
        </p:nvSpPr>
        <p:spPr/>
        <p:txBody>
          <a:bodyPr/>
          <a:lstStyle/>
          <a:p>
            <a:endParaRPr lang="en-US"/>
          </a:p>
        </p:txBody>
      </p:sp>
      <p:sp>
        <p:nvSpPr>
          <p:cNvPr id="42" name="Text Placeholder 41"/>
          <p:cNvSpPr>
            <a:spLocks noGrp="1"/>
          </p:cNvSpPr>
          <p:nvPr>
            <p:ph type="body" sz="quarter" idx="140"/>
          </p:nvPr>
        </p:nvSpPr>
        <p:spPr/>
        <p:txBody>
          <a:bodyPr/>
          <a:lstStyle/>
          <a:p>
            <a:endParaRPr lang="en-US"/>
          </a:p>
        </p:txBody>
      </p:sp>
      <p:sp>
        <p:nvSpPr>
          <p:cNvPr id="43" name="Text Placeholder 42"/>
          <p:cNvSpPr>
            <a:spLocks noGrp="1"/>
          </p:cNvSpPr>
          <p:nvPr>
            <p:ph type="body" sz="quarter" idx="141"/>
          </p:nvPr>
        </p:nvSpPr>
        <p:spPr/>
        <p:txBody>
          <a:bodyPr/>
          <a:lstStyle/>
          <a:p>
            <a:endParaRPr lang="en-US"/>
          </a:p>
        </p:txBody>
      </p:sp>
      <p:sp>
        <p:nvSpPr>
          <p:cNvPr id="44" name="Text Placeholder 43"/>
          <p:cNvSpPr>
            <a:spLocks noGrp="1"/>
          </p:cNvSpPr>
          <p:nvPr>
            <p:ph type="body" sz="quarter" idx="142"/>
          </p:nvPr>
        </p:nvSpPr>
        <p:spPr/>
        <p:txBody>
          <a:bodyPr/>
          <a:lstStyle/>
          <a:p>
            <a:endParaRPr lang="en-US"/>
          </a:p>
        </p:txBody>
      </p:sp>
      <p:sp>
        <p:nvSpPr>
          <p:cNvPr id="45" name="Text Placeholder 44"/>
          <p:cNvSpPr>
            <a:spLocks noGrp="1"/>
          </p:cNvSpPr>
          <p:nvPr>
            <p:ph type="body" sz="quarter" idx="143"/>
          </p:nvPr>
        </p:nvSpPr>
        <p:spPr/>
        <p:txBody>
          <a:bodyPr/>
          <a:lstStyle/>
          <a:p>
            <a:endParaRPr lang="en-US"/>
          </a:p>
        </p:txBody>
      </p:sp>
      <p:sp>
        <p:nvSpPr>
          <p:cNvPr id="46" name="Text Placeholder 45"/>
          <p:cNvSpPr>
            <a:spLocks noGrp="1"/>
          </p:cNvSpPr>
          <p:nvPr>
            <p:ph type="body" sz="quarter" idx="144"/>
          </p:nvPr>
        </p:nvSpPr>
        <p:spPr/>
        <p:txBody>
          <a:bodyPr/>
          <a:lstStyle/>
          <a:p>
            <a:endParaRPr lang="en-US"/>
          </a:p>
        </p:txBody>
      </p:sp>
      <p:sp>
        <p:nvSpPr>
          <p:cNvPr id="47" name="Text Placeholder 46"/>
          <p:cNvSpPr>
            <a:spLocks noGrp="1"/>
          </p:cNvSpPr>
          <p:nvPr>
            <p:ph type="body" sz="quarter" idx="145"/>
          </p:nvPr>
        </p:nvSpPr>
        <p:spPr/>
        <p:txBody>
          <a:bodyPr/>
          <a:lstStyle/>
          <a:p>
            <a:endParaRPr lang="en-US"/>
          </a:p>
        </p:txBody>
      </p:sp>
      <p:sp>
        <p:nvSpPr>
          <p:cNvPr id="48" name="Text Placeholder 47"/>
          <p:cNvSpPr>
            <a:spLocks noGrp="1"/>
          </p:cNvSpPr>
          <p:nvPr>
            <p:ph type="body" sz="quarter" idx="146"/>
          </p:nvPr>
        </p:nvSpPr>
        <p:spPr/>
        <p:txBody>
          <a:bodyPr/>
          <a:lstStyle/>
          <a:p>
            <a:endParaRPr lang="en-US"/>
          </a:p>
        </p:txBody>
      </p:sp>
      <p:sp>
        <p:nvSpPr>
          <p:cNvPr id="49" name="Text Placeholder 48"/>
          <p:cNvSpPr>
            <a:spLocks noGrp="1"/>
          </p:cNvSpPr>
          <p:nvPr>
            <p:ph type="body" sz="quarter" idx="147"/>
          </p:nvPr>
        </p:nvSpPr>
        <p:spPr/>
        <p:txBody>
          <a:bodyPr/>
          <a:lstStyle/>
          <a:p>
            <a:endParaRPr lang="en-US"/>
          </a:p>
        </p:txBody>
      </p:sp>
      <p:sp>
        <p:nvSpPr>
          <p:cNvPr id="50" name="Text Placeholder 49"/>
          <p:cNvSpPr>
            <a:spLocks noGrp="1"/>
          </p:cNvSpPr>
          <p:nvPr>
            <p:ph type="body" sz="quarter" idx="148"/>
          </p:nvPr>
        </p:nvSpPr>
        <p:spPr/>
        <p:txBody>
          <a:bodyPr/>
          <a:lstStyle/>
          <a:p>
            <a:endParaRPr lang="en-US" dirty="0"/>
          </a:p>
        </p:txBody>
      </p:sp>
      <p:sp>
        <p:nvSpPr>
          <p:cNvPr id="53" name="Text Placeholder 52"/>
          <p:cNvSpPr>
            <a:spLocks noGrp="1"/>
          </p:cNvSpPr>
          <p:nvPr>
            <p:ph type="body" sz="quarter" idx="151"/>
          </p:nvPr>
        </p:nvSpPr>
        <p:spPr>
          <a:xfrm>
            <a:off x="9407366" y="1833721"/>
            <a:ext cx="17454163" cy="4950627"/>
          </a:xfrm>
        </p:spPr>
        <p:txBody>
          <a:bodyPr>
            <a:normAutofit fontScale="85000" lnSpcReduction="20000"/>
          </a:bodyPr>
          <a:lstStyle/>
          <a:p>
            <a:pPr algn="l"/>
            <a:r>
              <a:rPr lang="en-US" sz="10800" b="1" dirty="0" err="1" smtClean="0">
                <a:ln w="500">
                  <a:noFill/>
                </a:ln>
                <a:solidFill>
                  <a:schemeClr val="accent1">
                    <a:lumMod val="50000"/>
                  </a:schemeClr>
                </a:solidFill>
                <a:latin typeface="Calibri" pitchFamily="34" charset="0"/>
              </a:rPr>
              <a:t>Mehrsprachigkeit</a:t>
            </a:r>
            <a:r>
              <a:rPr lang="en-US" sz="10800" b="1" dirty="0" smtClean="0">
                <a:ln w="500">
                  <a:noFill/>
                </a:ln>
                <a:solidFill>
                  <a:schemeClr val="accent1">
                    <a:lumMod val="50000"/>
                  </a:schemeClr>
                </a:solidFill>
                <a:latin typeface="Calibri" pitchFamily="34" charset="0"/>
              </a:rPr>
              <a:t> </a:t>
            </a:r>
          </a:p>
          <a:p>
            <a:pPr algn="l"/>
            <a:r>
              <a:rPr lang="en-US" sz="10800" b="1" dirty="0" smtClean="0">
                <a:ln w="500">
                  <a:noFill/>
                </a:ln>
                <a:solidFill>
                  <a:schemeClr val="accent1">
                    <a:lumMod val="50000"/>
                  </a:schemeClr>
                </a:solidFill>
                <a:latin typeface="Calibri" pitchFamily="34" charset="0"/>
              </a:rPr>
              <a:t>an </a:t>
            </a:r>
            <a:r>
              <a:rPr lang="en-US" sz="10800" b="1" dirty="0" err="1" smtClean="0">
                <a:ln w="500">
                  <a:noFill/>
                </a:ln>
                <a:solidFill>
                  <a:schemeClr val="accent1">
                    <a:lumMod val="50000"/>
                  </a:schemeClr>
                </a:solidFill>
                <a:latin typeface="Calibri" pitchFamily="34" charset="0"/>
              </a:rPr>
              <a:t>der</a:t>
            </a:r>
            <a:r>
              <a:rPr lang="en-US" sz="10800" b="1" dirty="0" smtClean="0">
                <a:ln w="500">
                  <a:noFill/>
                </a:ln>
                <a:solidFill>
                  <a:schemeClr val="accent1">
                    <a:lumMod val="50000"/>
                  </a:schemeClr>
                </a:solidFill>
                <a:latin typeface="Calibri" pitchFamily="34" charset="0"/>
              </a:rPr>
              <a:t> </a:t>
            </a:r>
            <a:r>
              <a:rPr lang="en-US" sz="10800" b="1" dirty="0" err="1" smtClean="0">
                <a:ln w="500">
                  <a:noFill/>
                </a:ln>
                <a:solidFill>
                  <a:schemeClr val="accent1">
                    <a:lumMod val="50000"/>
                  </a:schemeClr>
                </a:solidFill>
                <a:latin typeface="Calibri" pitchFamily="34" charset="0"/>
              </a:rPr>
              <a:t>Philologisch</a:t>
            </a:r>
            <a:r>
              <a:rPr lang="en-US" sz="10800" b="1" dirty="0" smtClean="0">
                <a:ln w="500">
                  <a:noFill/>
                </a:ln>
                <a:solidFill>
                  <a:schemeClr val="accent1">
                    <a:lumMod val="50000"/>
                  </a:schemeClr>
                </a:solidFill>
                <a:latin typeface="Calibri" pitchFamily="34" charset="0"/>
              </a:rPr>
              <a:t>-</a:t>
            </a:r>
          </a:p>
          <a:p>
            <a:pPr algn="l"/>
            <a:r>
              <a:rPr lang="en-US" sz="10800" b="1" dirty="0" err="1" smtClean="0">
                <a:ln w="500">
                  <a:noFill/>
                </a:ln>
                <a:solidFill>
                  <a:schemeClr val="accent1">
                    <a:lumMod val="50000"/>
                  </a:schemeClr>
                </a:solidFill>
                <a:latin typeface="Calibri" pitchFamily="34" charset="0"/>
              </a:rPr>
              <a:t>Kulturwissenschaftlichen</a:t>
            </a:r>
            <a:r>
              <a:rPr lang="en-US" sz="10800" b="1" dirty="0" smtClean="0">
                <a:ln w="500">
                  <a:noFill/>
                </a:ln>
                <a:solidFill>
                  <a:schemeClr val="accent1">
                    <a:lumMod val="50000"/>
                  </a:schemeClr>
                </a:solidFill>
                <a:latin typeface="Calibri" pitchFamily="34" charset="0"/>
              </a:rPr>
              <a:t> </a:t>
            </a:r>
            <a:r>
              <a:rPr lang="en-US" sz="10800" b="1" dirty="0" err="1" smtClean="0">
                <a:ln w="500">
                  <a:noFill/>
                </a:ln>
                <a:solidFill>
                  <a:schemeClr val="accent1">
                    <a:lumMod val="50000"/>
                  </a:schemeClr>
                </a:solidFill>
                <a:latin typeface="Calibri" pitchFamily="34" charset="0"/>
              </a:rPr>
              <a:t>Fakultät</a:t>
            </a:r>
            <a:r>
              <a:rPr lang="en-US" sz="9600" dirty="0" smtClean="0">
                <a:ln w="500">
                  <a:noFill/>
                </a:ln>
                <a:solidFill>
                  <a:schemeClr val="tx2"/>
                </a:solidFill>
                <a:latin typeface="Calibri" pitchFamily="34" charset="0"/>
              </a:rPr>
              <a:t/>
            </a:r>
            <a:br>
              <a:rPr lang="en-US" sz="9600" dirty="0" smtClean="0">
                <a:ln w="500">
                  <a:noFill/>
                </a:ln>
                <a:solidFill>
                  <a:schemeClr val="tx2"/>
                </a:solidFill>
                <a:latin typeface="Calibri" pitchFamily="34" charset="0"/>
              </a:rPr>
            </a:br>
            <a:endParaRPr lang="en-US" dirty="0"/>
          </a:p>
        </p:txBody>
      </p:sp>
      <p:sp>
        <p:nvSpPr>
          <p:cNvPr id="57" name="Textplatzhalter 192"/>
          <p:cNvSpPr>
            <a:spLocks noGrp="1"/>
          </p:cNvSpPr>
          <p:nvPr>
            <p:ph type="body" sz="quarter" idx="25"/>
          </p:nvPr>
        </p:nvSpPr>
        <p:spPr>
          <a:xfrm>
            <a:off x="18653760" y="7531564"/>
            <a:ext cx="7842578" cy="1011848"/>
          </a:xfrm>
          <a:solidFill>
            <a:schemeClr val="accent1">
              <a:lumMod val="50000"/>
            </a:schemeClr>
          </a:solidFill>
        </p:spPr>
        <p:txBody>
          <a:bodyPr/>
          <a:lstStyle/>
          <a:p>
            <a:pPr algn="l"/>
            <a:r>
              <a:rPr lang="de-DE" sz="5400" dirty="0" smtClean="0">
                <a:solidFill>
                  <a:schemeClr val="tx1"/>
                </a:solidFill>
                <a:latin typeface="Calibri" pitchFamily="34" charset="0"/>
              </a:rPr>
              <a:t>Team</a:t>
            </a:r>
            <a:endParaRPr lang="de-DE" sz="5400" dirty="0">
              <a:solidFill>
                <a:schemeClr val="tx1"/>
              </a:solidFill>
              <a:latin typeface="Calibri" pitchFamily="34" charset="0"/>
            </a:endParaRPr>
          </a:p>
        </p:txBody>
      </p:sp>
      <p:pic>
        <p:nvPicPr>
          <p:cNvPr id="1026" name="Picture 2" descr="C:\Dokumente und Einstellungen\eichmae2\Desktop\philkult_fak.jpg"/>
          <p:cNvPicPr>
            <a:picLocks noChangeAspect="1" noChangeArrowheads="1"/>
          </p:cNvPicPr>
          <p:nvPr/>
        </p:nvPicPr>
        <p:blipFill>
          <a:blip r:embed="rId3" cstate="print"/>
          <a:srcRect/>
          <a:stretch>
            <a:fillRect/>
          </a:stretch>
        </p:blipFill>
        <p:spPr bwMode="auto">
          <a:xfrm>
            <a:off x="18871406" y="20563681"/>
            <a:ext cx="4323874" cy="2621124"/>
          </a:xfrm>
          <a:prstGeom prst="rect">
            <a:avLst/>
          </a:prstGeom>
          <a:noFill/>
        </p:spPr>
      </p:pic>
      <p:sp>
        <p:nvSpPr>
          <p:cNvPr id="65" name="Textplatzhalter 188"/>
          <p:cNvSpPr>
            <a:spLocks noGrp="1"/>
          </p:cNvSpPr>
          <p:nvPr>
            <p:ph type="body" sz="quarter" idx="11"/>
          </p:nvPr>
        </p:nvSpPr>
        <p:spPr>
          <a:xfrm>
            <a:off x="583406" y="7560957"/>
            <a:ext cx="17602200" cy="1011848"/>
          </a:xfrm>
          <a:solidFill>
            <a:schemeClr val="accent1">
              <a:lumMod val="50000"/>
            </a:schemeClr>
          </a:solidFill>
        </p:spPr>
        <p:txBody>
          <a:bodyPr/>
          <a:lstStyle/>
          <a:p>
            <a:pPr algn="l"/>
            <a:r>
              <a:rPr lang="de-DE" sz="5400" dirty="0" smtClean="0">
                <a:solidFill>
                  <a:schemeClr val="tx1"/>
                </a:solidFill>
                <a:latin typeface="Calibri" pitchFamily="34" charset="0"/>
              </a:rPr>
              <a:t>Über das Projekt</a:t>
            </a:r>
            <a:endParaRPr lang="de-DE" sz="5400" dirty="0">
              <a:solidFill>
                <a:schemeClr val="tx1"/>
              </a:solidFill>
              <a:latin typeface="Calibri" pitchFamily="34" charset="0"/>
            </a:endParaRPr>
          </a:p>
        </p:txBody>
      </p:sp>
      <p:pic>
        <p:nvPicPr>
          <p:cNvPr id="66" name="Grafik 65" descr="MSP FAK Zentrale Themen"/>
          <p:cNvPicPr/>
          <p:nvPr/>
        </p:nvPicPr>
        <p:blipFill>
          <a:blip r:embed="rId4" cstate="print"/>
          <a:srcRect/>
          <a:stretch>
            <a:fillRect/>
          </a:stretch>
        </p:blipFill>
        <p:spPr bwMode="auto">
          <a:xfrm>
            <a:off x="583406" y="26278681"/>
            <a:ext cx="25831800" cy="13746324"/>
          </a:xfrm>
          <a:prstGeom prst="rect">
            <a:avLst/>
          </a:prstGeom>
          <a:solidFill>
            <a:schemeClr val="accent1">
              <a:tint val="60000"/>
              <a:hueOff val="0"/>
              <a:satOff val="0"/>
              <a:lumOff val="0"/>
            </a:schemeClr>
          </a:solidFill>
          <a:ln w="9525">
            <a:noFill/>
            <a:miter lim="800000"/>
            <a:headEnd/>
            <a:tailEnd/>
          </a:ln>
        </p:spPr>
      </p:pic>
      <p:cxnSp>
        <p:nvCxnSpPr>
          <p:cNvPr id="69" name="Gerade Verbindung 68"/>
          <p:cNvCxnSpPr/>
          <p:nvPr/>
        </p:nvCxnSpPr>
        <p:spPr>
          <a:xfrm>
            <a:off x="583406" y="6619081"/>
            <a:ext cx="25872648" cy="0"/>
          </a:xfrm>
          <a:prstGeom prst="line">
            <a:avLst/>
          </a:prstGeom>
          <a:ln w="190500" cap="flat">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70" name="Textfeld 69"/>
          <p:cNvSpPr txBox="1"/>
          <p:nvPr/>
        </p:nvSpPr>
        <p:spPr>
          <a:xfrm>
            <a:off x="583406" y="40375681"/>
            <a:ext cx="25831800" cy="1446550"/>
          </a:xfrm>
          <a:prstGeom prst="rect">
            <a:avLst/>
          </a:prstGeom>
          <a:noFill/>
        </p:spPr>
        <p:txBody>
          <a:bodyPr wrap="square" rtlCol="0">
            <a:spAutoFit/>
          </a:bodyPr>
          <a:lstStyle/>
          <a:p>
            <a:r>
              <a:rPr lang="de-DE" sz="4400" dirty="0" smtClean="0">
                <a:solidFill>
                  <a:schemeClr val="accent1">
                    <a:lumMod val="50000"/>
                  </a:schemeClr>
                </a:solidFill>
                <a:latin typeface="Calibri" pitchFamily="34" charset="0"/>
              </a:rPr>
              <a:t>Erste Bestandsaufnahme über die unterschiedlichen Zugänge zum Thema ‚Mehrsprachigkeit‘ an der Fakultät (Stand: April 2011 – Internetrecherche)</a:t>
            </a:r>
            <a:endParaRPr lang="de-DE" sz="4400" dirty="0">
              <a:solidFill>
                <a:schemeClr val="accent1">
                  <a:lumMod val="50000"/>
                </a:schemeClr>
              </a:solidFill>
              <a:latin typeface="Calibri" pitchFamily="34" charset="0"/>
            </a:endParaRPr>
          </a:p>
        </p:txBody>
      </p:sp>
      <p:pic>
        <p:nvPicPr>
          <p:cNvPr id="1028" name="Picture 4"/>
          <p:cNvPicPr>
            <a:picLocks noChangeAspect="1" noChangeArrowheads="1"/>
          </p:cNvPicPr>
          <p:nvPr/>
        </p:nvPicPr>
        <p:blipFill>
          <a:blip r:embed="rId5" cstate="print"/>
          <a:srcRect/>
          <a:stretch>
            <a:fillRect/>
          </a:stretch>
        </p:blipFill>
        <p:spPr bwMode="auto">
          <a:xfrm>
            <a:off x="705326" y="1670793"/>
            <a:ext cx="8118634" cy="4399648"/>
          </a:xfrm>
          <a:prstGeom prst="rect">
            <a:avLst/>
          </a:prstGeom>
          <a:noFill/>
          <a:ln w="9525">
            <a:noFill/>
            <a:miter lim="800000"/>
            <a:headEnd/>
            <a:tailEnd/>
          </a:ln>
        </p:spPr>
      </p:pic>
    </p:spTree>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PosterPresentations.com-100CMx140C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ysithea">
  <a:themeElements>
    <a:clrScheme name="Benutzerdefiniert 2">
      <a:dk1>
        <a:srgbClr val="FFFFFF"/>
      </a:dk1>
      <a:lt1>
        <a:srgbClr val="3F6C19"/>
      </a:lt1>
      <a:dk2>
        <a:srgbClr val="3F6C19"/>
      </a:dk2>
      <a:lt2>
        <a:srgbClr val="E5F5D7"/>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Lysithea">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ysithea">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PosterPresentations.com-100CMx140CM</Template>
  <TotalTime>0</TotalTime>
  <Words>278</Words>
  <Application>Microsoft Office PowerPoint</Application>
  <PresentationFormat>Benutzerdefiniert</PresentationFormat>
  <Paragraphs>37</Paragraphs>
  <Slides>1</Slides>
  <Notes>1</Notes>
  <HiddenSlides>0</HiddenSlides>
  <MMClips>0</MMClips>
  <ScaleCrop>false</ScaleCrop>
  <HeadingPairs>
    <vt:vector size="4" baseType="variant">
      <vt:variant>
        <vt:lpstr>Design</vt:lpstr>
      </vt:variant>
      <vt:variant>
        <vt:i4>3</vt:i4>
      </vt:variant>
      <vt:variant>
        <vt:lpstr>Folientitel</vt:lpstr>
      </vt:variant>
      <vt:variant>
        <vt:i4>1</vt:i4>
      </vt:variant>
    </vt:vector>
  </HeadingPairs>
  <TitlesOfParts>
    <vt:vector size="4" baseType="lpstr">
      <vt:lpstr>PosterPresentations.com-100CMx140CM</vt:lpstr>
      <vt:lpstr>Classic - Wide Center</vt:lpstr>
      <vt:lpstr>Lysithea</vt:lpstr>
      <vt:lpstr>Folie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PosterPresentations.com - 510.649.3001</dc:creator>
  <dc:description>This template is the property of PosterPresentations.com. Call us if you need help with this poster template._x000d_
1-866-649-3004           _x000d_
 (c)PosterPresentations.com</dc:description>
  <cp:lastModifiedBy>Eichmair Eva</cp:lastModifiedBy>
  <cp:revision>40</cp:revision>
  <dcterms:created xsi:type="dcterms:W3CDTF">2011-04-21T17:30:14Z</dcterms:created>
  <dcterms:modified xsi:type="dcterms:W3CDTF">2011-11-08T12:56:06Z</dcterms:modified>
</cp:coreProperties>
</file>